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48.jpg" ContentType="image/png"/>
  <Override PartName="/ppt/media/image49.jpg" ContentType="image/png"/>
  <Override PartName="/ppt/media/image50.jpg" ContentType="image/png"/>
  <Override PartName="/ppt/media/image51.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27"/>
  </p:notesMasterIdLst>
  <p:sldIdLst>
    <p:sldId id="256" r:id="rId2"/>
    <p:sldId id="278" r:id="rId3"/>
    <p:sldId id="258" r:id="rId4"/>
    <p:sldId id="261" r:id="rId5"/>
    <p:sldId id="259" r:id="rId6"/>
    <p:sldId id="310" r:id="rId7"/>
    <p:sldId id="311" r:id="rId8"/>
    <p:sldId id="312" r:id="rId9"/>
    <p:sldId id="262" r:id="rId10"/>
    <p:sldId id="309" r:id="rId11"/>
    <p:sldId id="325" r:id="rId12"/>
    <p:sldId id="326" r:id="rId13"/>
    <p:sldId id="327" r:id="rId14"/>
    <p:sldId id="328" r:id="rId15"/>
    <p:sldId id="324" r:id="rId16"/>
    <p:sldId id="313" r:id="rId17"/>
    <p:sldId id="314" r:id="rId18"/>
    <p:sldId id="319" r:id="rId19"/>
    <p:sldId id="320" r:id="rId20"/>
    <p:sldId id="321" r:id="rId21"/>
    <p:sldId id="315" r:id="rId22"/>
    <p:sldId id="263" r:id="rId23"/>
    <p:sldId id="317" r:id="rId24"/>
    <p:sldId id="329" r:id="rId25"/>
    <p:sldId id="316"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26A28B-839B-4149-96F8-2BEE7272E1C3}">
  <a:tblStyle styleId="{9C26A28B-839B-4149-96F8-2BEE7272E1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83" d="100"/>
          <a:sy n="83" d="100"/>
        </p:scale>
        <p:origin x="81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338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586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165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449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714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43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79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546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53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78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a7274a1822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a7274a1822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02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640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28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169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514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6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64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15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extLst>
      <p:ext uri="{BB962C8B-B14F-4D97-AF65-F5344CB8AC3E}">
        <p14:creationId xmlns:p14="http://schemas.microsoft.com/office/powerpoint/2010/main" val="296200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extLst>
      <p:ext uri="{BB962C8B-B14F-4D97-AF65-F5344CB8AC3E}">
        <p14:creationId xmlns:p14="http://schemas.microsoft.com/office/powerpoint/2010/main" val="2192655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251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5" r:id="rId6"/>
    <p:sldLayoutId id="2147483667" r:id="rId7"/>
    <p:sldLayoutId id="2147483671" r:id="rId8"/>
    <p:sldLayoutId id="2147483677" r:id="rId9"/>
    <p:sldLayoutId id="2147483678" r:id="rId10"/>
    <p:sldLayoutId id="2147483679" r:id="rId11"/>
    <p:sldLayoutId id="2147483680" r:id="rId12"/>
    <p:sldLayoutId id="2147483681" r:id="rId13"/>
    <p:sldLayoutId id="2147483684" r:id="rId14"/>
    <p:sldLayoutId id="2147483685" r:id="rId15"/>
    <p:sldLayoutId id="214748368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gif"/><Relationship Id="rId4" Type="http://schemas.openxmlformats.org/officeDocument/2006/relationships/image" Target="../media/image36.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96635" y="752969"/>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0" y="227299"/>
            <a:ext cx="5527099" cy="4562724"/>
          </a:xfrm>
          <a:prstGeom prst="rect">
            <a:avLst/>
          </a:prstGeom>
          <a:noFill/>
          <a:ln>
            <a:noFill/>
          </a:ln>
        </p:spPr>
      </p:pic>
      <p:sp>
        <p:nvSpPr>
          <p:cNvPr id="2128" name="Google Shape;2128;p38"/>
          <p:cNvSpPr txBox="1">
            <a:spLocks noGrp="1"/>
          </p:cNvSpPr>
          <p:nvPr>
            <p:ph type="ctrTitle"/>
          </p:nvPr>
        </p:nvSpPr>
        <p:spPr>
          <a:xfrm>
            <a:off x="4816757" y="272650"/>
            <a:ext cx="4142872" cy="4117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b="1"/>
              <a:t>BÁO CÁO LẬP TRÌNH ỨNG DỤNG DI ĐỘNG</a:t>
            </a:r>
            <a:br>
              <a:rPr lang="en" sz="1600" b="1"/>
            </a:br>
            <a:r>
              <a:rPr lang="en" sz="1600" b="1"/>
              <a:t>ĐA NỀN TẢNG</a:t>
            </a:r>
            <a:endParaRPr sz="1600" b="1"/>
          </a:p>
        </p:txBody>
      </p:sp>
      <p:sp>
        <p:nvSpPr>
          <p:cNvPr id="2129" name="Google Shape;2129;p38"/>
          <p:cNvSpPr txBox="1">
            <a:spLocks noGrp="1"/>
          </p:cNvSpPr>
          <p:nvPr>
            <p:ph type="subTitle" idx="1"/>
          </p:nvPr>
        </p:nvSpPr>
        <p:spPr>
          <a:xfrm>
            <a:off x="1534071" y="1675768"/>
            <a:ext cx="5585384" cy="12939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a:t>Xây Dựng Ứng Dụng</a:t>
            </a:r>
          </a:p>
          <a:p>
            <a:pPr marL="0" lvl="0" indent="0" algn="ctr" rtl="0">
              <a:spcBef>
                <a:spcPts val="0"/>
              </a:spcBef>
              <a:spcAft>
                <a:spcPts val="0"/>
              </a:spcAft>
              <a:buNone/>
            </a:pPr>
            <a:r>
              <a:rPr lang="en" sz="3200" b="1"/>
              <a:t>Quản Lý Nhà Thông Minh</a:t>
            </a:r>
            <a:endParaRPr sz="3200" b="1"/>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5F1B65D-7B56-4638-BB70-044194DDD3A8}"/>
              </a:ext>
            </a:extLst>
          </p:cNvPr>
          <p:cNvSpPr txBox="1"/>
          <p:nvPr/>
        </p:nvSpPr>
        <p:spPr>
          <a:xfrm>
            <a:off x="6087391" y="3205385"/>
            <a:ext cx="4731026" cy="1077218"/>
          </a:xfrm>
          <a:prstGeom prst="rect">
            <a:avLst/>
          </a:prstGeom>
          <a:noFill/>
        </p:spPr>
        <p:txBody>
          <a:bodyPr wrap="square" rtlCol="0">
            <a:spAutoFit/>
          </a:bodyPr>
          <a:lstStyle/>
          <a:p>
            <a:r>
              <a:rPr lang="en-US" sz="1600" i="1" err="1">
                <a:latin typeface="Open Sans"/>
              </a:rPr>
              <a:t>Sinh</a:t>
            </a:r>
            <a:r>
              <a:rPr lang="en-US" sz="1600" i="1">
                <a:latin typeface="Open Sans"/>
              </a:rPr>
              <a:t> </a:t>
            </a:r>
            <a:r>
              <a:rPr lang="en-US" sz="1600" i="1" err="1">
                <a:latin typeface="Open Sans"/>
              </a:rPr>
              <a:t>viên</a:t>
            </a:r>
            <a:r>
              <a:rPr lang="en-US" sz="1600" i="1">
                <a:latin typeface="Open Sans"/>
              </a:rPr>
              <a:t> </a:t>
            </a:r>
            <a:r>
              <a:rPr lang="en-US" sz="1600" i="1" err="1">
                <a:latin typeface="Open Sans"/>
              </a:rPr>
              <a:t>thực</a:t>
            </a:r>
            <a:r>
              <a:rPr lang="en-US" sz="1600" i="1">
                <a:latin typeface="Open Sans"/>
              </a:rPr>
              <a:t> </a:t>
            </a:r>
            <a:r>
              <a:rPr lang="en-US" sz="1600" i="1" err="1">
                <a:latin typeface="Open Sans"/>
              </a:rPr>
              <a:t>hiện</a:t>
            </a:r>
            <a:r>
              <a:rPr lang="en-US" sz="1600" i="1">
                <a:latin typeface="Open Sans"/>
              </a:rPr>
              <a:t>:</a:t>
            </a:r>
          </a:p>
          <a:p>
            <a:pPr marL="342900" indent="-342900">
              <a:buFont typeface="+mj-lt"/>
              <a:buAutoNum type="arabicPeriod"/>
            </a:pPr>
            <a:r>
              <a:rPr lang="en-US" sz="1600" i="1" err="1">
                <a:latin typeface="Open Sans"/>
              </a:rPr>
              <a:t>Dương</a:t>
            </a:r>
            <a:r>
              <a:rPr lang="en-US" sz="1600" i="1">
                <a:latin typeface="Open Sans"/>
              </a:rPr>
              <a:t> Lê </a:t>
            </a:r>
            <a:r>
              <a:rPr lang="en-US" sz="1600" i="1" err="1">
                <a:latin typeface="Open Sans"/>
              </a:rPr>
              <a:t>Phước</a:t>
            </a:r>
            <a:r>
              <a:rPr lang="en-US" sz="1600" i="1">
                <a:latin typeface="Open Sans"/>
              </a:rPr>
              <a:t> </a:t>
            </a:r>
            <a:r>
              <a:rPr lang="en-US" sz="1600" i="1" err="1">
                <a:latin typeface="Open Sans"/>
              </a:rPr>
              <a:t>Trung</a:t>
            </a:r>
            <a:endParaRPr lang="en-US" sz="1600" i="1">
              <a:latin typeface="Open Sans"/>
            </a:endParaRPr>
          </a:p>
          <a:p>
            <a:pPr marL="342900" indent="-342900">
              <a:buFont typeface="+mj-lt"/>
              <a:buAutoNum type="arabicPeriod"/>
            </a:pPr>
            <a:r>
              <a:rPr lang="en-US" sz="1600" i="1" err="1">
                <a:latin typeface="Open Sans"/>
              </a:rPr>
              <a:t>Nguyễn</a:t>
            </a:r>
            <a:r>
              <a:rPr lang="en-US" sz="1600" i="1">
                <a:latin typeface="Open Sans"/>
              </a:rPr>
              <a:t> </a:t>
            </a:r>
            <a:r>
              <a:rPr lang="en-US" sz="1600" i="1" err="1">
                <a:latin typeface="Open Sans"/>
              </a:rPr>
              <a:t>Ngọc</a:t>
            </a:r>
            <a:r>
              <a:rPr lang="en-US" sz="1600" i="1">
                <a:latin typeface="Open Sans"/>
              </a:rPr>
              <a:t> Minh</a:t>
            </a:r>
          </a:p>
          <a:p>
            <a:endParaRPr lang="en-US" sz="1600" i="1">
              <a:latin typeface="Open Sans"/>
            </a:endParaRPr>
          </a:p>
        </p:txBody>
      </p:sp>
      <p:sp>
        <p:nvSpPr>
          <p:cNvPr id="10" name="TextBox 9">
            <a:extLst>
              <a:ext uri="{FF2B5EF4-FFF2-40B4-BE49-F238E27FC236}">
                <a16:creationId xmlns:a16="http://schemas.microsoft.com/office/drawing/2014/main" id="{69B8FD7E-E180-45A5-A58F-6997F252FAF9}"/>
              </a:ext>
            </a:extLst>
          </p:cNvPr>
          <p:cNvSpPr txBox="1"/>
          <p:nvPr/>
        </p:nvSpPr>
        <p:spPr>
          <a:xfrm>
            <a:off x="278297" y="3285761"/>
            <a:ext cx="4731026" cy="584775"/>
          </a:xfrm>
          <a:prstGeom prst="rect">
            <a:avLst/>
          </a:prstGeom>
          <a:noFill/>
        </p:spPr>
        <p:txBody>
          <a:bodyPr wrap="square" rtlCol="0">
            <a:spAutoFit/>
          </a:bodyPr>
          <a:lstStyle/>
          <a:p>
            <a:r>
              <a:rPr lang="en-US" sz="1600" i="1" err="1">
                <a:latin typeface="Open Sans"/>
              </a:rPr>
              <a:t>Giảng</a:t>
            </a:r>
            <a:r>
              <a:rPr lang="en-US" sz="1600" i="1">
                <a:latin typeface="Open Sans"/>
              </a:rPr>
              <a:t> </a:t>
            </a:r>
            <a:r>
              <a:rPr lang="en-US" sz="1600" i="1" err="1">
                <a:latin typeface="Open Sans"/>
              </a:rPr>
              <a:t>viên</a:t>
            </a:r>
            <a:r>
              <a:rPr lang="en-US" sz="1600" i="1">
                <a:latin typeface="Open Sans"/>
              </a:rPr>
              <a:t> </a:t>
            </a:r>
            <a:r>
              <a:rPr lang="en-US" sz="1600" i="1" err="1">
                <a:latin typeface="Open Sans"/>
              </a:rPr>
              <a:t>hướng</a:t>
            </a:r>
            <a:r>
              <a:rPr lang="en-US" sz="1600" i="1">
                <a:latin typeface="Open Sans"/>
              </a:rPr>
              <a:t> </a:t>
            </a:r>
            <a:r>
              <a:rPr lang="en-US" sz="1600" i="1" err="1">
                <a:latin typeface="Open Sans"/>
              </a:rPr>
              <a:t>dẫn</a:t>
            </a:r>
            <a:r>
              <a:rPr lang="en-US" sz="1600" i="1">
                <a:latin typeface="Open Sans"/>
              </a:rPr>
              <a:t>: </a:t>
            </a:r>
          </a:p>
          <a:p>
            <a:r>
              <a:rPr lang="en-US" sz="1600" i="1">
                <a:latin typeface="Open Sans"/>
              </a:rPr>
              <a:t>     ThS. Trần Văn Hữu</a:t>
            </a:r>
          </a:p>
        </p:txBody>
      </p:sp>
      <p:pic>
        <p:nvPicPr>
          <p:cNvPr id="4" name="Picture 3" descr="Logo&#10;&#10;Description automatically generated">
            <a:extLst>
              <a:ext uri="{FF2B5EF4-FFF2-40B4-BE49-F238E27FC236}">
                <a16:creationId xmlns:a16="http://schemas.microsoft.com/office/drawing/2014/main" id="{2A44A244-E156-4247-8752-AA096CD0C532}"/>
              </a:ext>
            </a:extLst>
          </p:cNvPr>
          <p:cNvPicPr>
            <a:picLocks noChangeAspect="1"/>
          </p:cNvPicPr>
          <p:nvPr/>
        </p:nvPicPr>
        <p:blipFill>
          <a:blip r:embed="rId6"/>
          <a:stretch>
            <a:fillRect/>
          </a:stretch>
        </p:blipFill>
        <p:spPr>
          <a:xfrm>
            <a:off x="592651" y="568037"/>
            <a:ext cx="1627033" cy="791648"/>
          </a:xfrm>
          <a:prstGeom prst="rect">
            <a:avLst/>
          </a:prstGeom>
        </p:spPr>
      </p:pic>
      <p:sp>
        <p:nvSpPr>
          <p:cNvPr id="12" name="Google Shape;2128;p38">
            <a:extLst>
              <a:ext uri="{FF2B5EF4-FFF2-40B4-BE49-F238E27FC236}">
                <a16:creationId xmlns:a16="http://schemas.microsoft.com/office/drawing/2014/main" id="{E22973D0-F72B-4D94-8ACB-180648725669}"/>
              </a:ext>
            </a:extLst>
          </p:cNvPr>
          <p:cNvSpPr txBox="1">
            <a:spLocks/>
          </p:cNvSpPr>
          <p:nvPr/>
        </p:nvSpPr>
        <p:spPr>
          <a:xfrm>
            <a:off x="288817" y="31162"/>
            <a:ext cx="2234702" cy="5291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5200"/>
              <a:buFont typeface="Overpass Black"/>
              <a:buNone/>
              <a:defRPr sz="6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9pPr>
          </a:lstStyle>
          <a:p>
            <a:r>
              <a:rPr lang="en-US" sz="1200" b="1" err="1"/>
              <a:t>Trường</a:t>
            </a:r>
            <a:r>
              <a:rPr lang="en-US" sz="1200" b="1"/>
              <a:t> </a:t>
            </a:r>
            <a:r>
              <a:rPr lang="en-US" sz="1200" b="1" err="1"/>
              <a:t>Đại</a:t>
            </a:r>
            <a:r>
              <a:rPr lang="en-US" sz="1200" b="1"/>
              <a:t> </a:t>
            </a:r>
            <a:r>
              <a:rPr lang="en-US" sz="1200" b="1" err="1"/>
              <a:t>học</a:t>
            </a:r>
            <a:r>
              <a:rPr lang="en-US" sz="1200" b="1"/>
              <a:t> </a:t>
            </a:r>
            <a:r>
              <a:rPr lang="en-US" sz="1200" b="1" err="1"/>
              <a:t>Thủ</a:t>
            </a:r>
            <a:r>
              <a:rPr lang="en-US" sz="1200" b="1"/>
              <a:t> </a:t>
            </a:r>
            <a:r>
              <a:rPr lang="en-US" sz="1200" b="1" err="1"/>
              <a:t>Dầu</a:t>
            </a:r>
            <a:r>
              <a:rPr lang="en-US" sz="1200" b="1"/>
              <a:t> </a:t>
            </a:r>
            <a:r>
              <a:rPr lang="en-US" sz="1200" b="1" err="1"/>
              <a:t>Một</a:t>
            </a:r>
            <a:endParaRPr lang="en-US" sz="1200" b="1"/>
          </a:p>
          <a:p>
            <a:r>
              <a:rPr lang="en-US" sz="1200" b="1" err="1"/>
              <a:t>Viện</a:t>
            </a:r>
            <a:r>
              <a:rPr lang="en-US" sz="1200" b="1"/>
              <a:t> </a:t>
            </a:r>
            <a:r>
              <a:rPr lang="en-US" sz="1200" b="1" err="1"/>
              <a:t>Kỹ</a:t>
            </a:r>
            <a:r>
              <a:rPr lang="en-US" sz="1200" b="1"/>
              <a:t> </a:t>
            </a:r>
            <a:r>
              <a:rPr lang="en-US" sz="1200" b="1" err="1"/>
              <a:t>Thuật</a:t>
            </a:r>
            <a:r>
              <a:rPr lang="en-US" sz="1200" b="1"/>
              <a:t> </a:t>
            </a:r>
            <a:r>
              <a:rPr lang="en-US" sz="1200" b="1" err="1"/>
              <a:t>Công</a:t>
            </a:r>
            <a:r>
              <a:rPr lang="en-US" sz="1200" b="1"/>
              <a:t> </a:t>
            </a:r>
            <a:r>
              <a:rPr lang="en-US" sz="1200" b="1" err="1"/>
              <a:t>Nghệ</a:t>
            </a:r>
            <a:endParaRPr lang="en-US" sz="12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Hệ Thống Điều Khiển Nhà Thông Minh</a:t>
            </a:r>
            <a:endParaRPr/>
          </a:p>
        </p:txBody>
      </p:sp>
      <p:pic>
        <p:nvPicPr>
          <p:cNvPr id="2397" name="Google Shape;2397;p51"/>
          <p:cNvPicPr preferRelativeResize="0"/>
          <p:nvPr/>
        </p:nvPicPr>
        <p:blipFill>
          <a:blip r:embed="rId3">
            <a:alphaModFix amt="52000"/>
          </a:blip>
          <a:stretch>
            <a:fillRect/>
          </a:stretch>
        </p:blipFill>
        <p:spPr>
          <a:xfrm rot="377570">
            <a:off x="3816243" y="2979780"/>
            <a:ext cx="2524112" cy="712650"/>
          </a:xfrm>
          <a:prstGeom prst="rect">
            <a:avLst/>
          </a:prstGeom>
          <a:noFill/>
          <a:ln>
            <a:noFill/>
          </a:ln>
        </p:spPr>
      </p:pic>
      <p:pic>
        <p:nvPicPr>
          <p:cNvPr id="2398" name="Google Shape;2398;p51"/>
          <p:cNvPicPr preferRelativeResize="0"/>
          <p:nvPr/>
        </p:nvPicPr>
        <p:blipFill>
          <a:blip r:embed="rId4">
            <a:alphaModFix amt="52000"/>
          </a:blip>
          <a:stretch>
            <a:fillRect/>
          </a:stretch>
        </p:blipFill>
        <p:spPr>
          <a:xfrm rot="-531200" flipH="1">
            <a:off x="900110" y="1369591"/>
            <a:ext cx="2616201" cy="712650"/>
          </a:xfrm>
          <a:prstGeom prst="rect">
            <a:avLst/>
          </a:prstGeom>
          <a:noFill/>
          <a:ln>
            <a:noFill/>
          </a:ln>
        </p:spPr>
      </p:pic>
      <p:pic>
        <p:nvPicPr>
          <p:cNvPr id="2399" name="Google Shape;2399;p51"/>
          <p:cNvPicPr preferRelativeResize="0"/>
          <p:nvPr/>
        </p:nvPicPr>
        <p:blipFill>
          <a:blip r:embed="rId5">
            <a:alphaModFix amt="52000"/>
          </a:blip>
          <a:stretch>
            <a:fillRect/>
          </a:stretch>
        </p:blipFill>
        <p:spPr>
          <a:xfrm rot="-531200" flipH="1">
            <a:off x="2289693" y="2096809"/>
            <a:ext cx="2616201" cy="712650"/>
          </a:xfrm>
          <a:prstGeom prst="rect">
            <a:avLst/>
          </a:prstGeom>
          <a:noFill/>
          <a:ln>
            <a:noFill/>
          </a:ln>
        </p:spPr>
      </p:pic>
      <p:pic>
        <p:nvPicPr>
          <p:cNvPr id="2400" name="Google Shape;2400;p51"/>
          <p:cNvPicPr preferRelativeResize="0"/>
          <p:nvPr/>
        </p:nvPicPr>
        <p:blipFill>
          <a:blip r:embed="rId6">
            <a:alphaModFix amt="52000"/>
          </a:blip>
          <a:stretch>
            <a:fillRect/>
          </a:stretch>
        </p:blipFill>
        <p:spPr>
          <a:xfrm rot="-460491" flipH="1">
            <a:off x="5940476" y="3750043"/>
            <a:ext cx="2616199" cy="712650"/>
          </a:xfrm>
          <a:prstGeom prst="rect">
            <a:avLst/>
          </a:prstGeom>
          <a:noFill/>
          <a:ln>
            <a:noFill/>
          </a:ln>
        </p:spPr>
      </p:pic>
      <p:sp>
        <p:nvSpPr>
          <p:cNvPr id="2401" name="Google Shape;2401;p51"/>
          <p:cNvSpPr txBox="1">
            <a:spLocks noGrp="1"/>
          </p:cNvSpPr>
          <p:nvPr>
            <p:ph type="title"/>
          </p:nvPr>
        </p:nvSpPr>
        <p:spPr>
          <a:xfrm>
            <a:off x="1038217" y="1462066"/>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Giới thiệu</a:t>
            </a:r>
            <a:endParaRPr sz="2000" b="1"/>
          </a:p>
        </p:txBody>
      </p:sp>
      <p:sp>
        <p:nvSpPr>
          <p:cNvPr id="2403" name="Google Shape;2403;p51"/>
          <p:cNvSpPr txBox="1">
            <a:spLocks noGrp="1"/>
          </p:cNvSpPr>
          <p:nvPr>
            <p:ph type="title" idx="2"/>
          </p:nvPr>
        </p:nvSpPr>
        <p:spPr>
          <a:xfrm flipH="1">
            <a:off x="3950634" y="3122059"/>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Kiến trúc</a:t>
            </a:r>
            <a:endParaRPr sz="2000" b="1"/>
          </a:p>
        </p:txBody>
      </p:sp>
      <p:sp>
        <p:nvSpPr>
          <p:cNvPr id="2405" name="Google Shape;2405;p51"/>
          <p:cNvSpPr txBox="1">
            <a:spLocks noGrp="1"/>
          </p:cNvSpPr>
          <p:nvPr>
            <p:ph type="title" idx="4"/>
          </p:nvPr>
        </p:nvSpPr>
        <p:spPr>
          <a:xfrm>
            <a:off x="2427800" y="2189284"/>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Công nghệ</a:t>
            </a:r>
            <a:endParaRPr sz="2000" b="1"/>
          </a:p>
        </p:txBody>
      </p:sp>
      <p:sp>
        <p:nvSpPr>
          <p:cNvPr id="2407" name="Google Shape;2407;p51"/>
          <p:cNvSpPr txBox="1">
            <a:spLocks noGrp="1"/>
          </p:cNvSpPr>
          <p:nvPr>
            <p:ph type="title" idx="6"/>
          </p:nvPr>
        </p:nvSpPr>
        <p:spPr>
          <a:xfrm flipH="1">
            <a:off x="5777560" y="3811110"/>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000" b="1"/>
              <a:t>Phương thức hoạt động</a:t>
            </a:r>
            <a:endParaRPr sz="2000" b="1"/>
          </a:p>
        </p:txBody>
      </p:sp>
      <p:grpSp>
        <p:nvGrpSpPr>
          <p:cNvPr id="2409" name="Google Shape;2409;p51"/>
          <p:cNvGrpSpPr/>
          <p:nvPr/>
        </p:nvGrpSpPr>
        <p:grpSpPr>
          <a:xfrm>
            <a:off x="550417" y="1533245"/>
            <a:ext cx="343825" cy="428975"/>
            <a:chOff x="1541450" y="2026250"/>
            <a:chExt cx="343825" cy="428975"/>
          </a:xfrm>
        </p:grpSpPr>
        <p:sp>
          <p:nvSpPr>
            <p:cNvPr id="2410" name="Google Shape;2410;p51"/>
            <p:cNvSpPr/>
            <p:nvPr/>
          </p:nvSpPr>
          <p:spPr>
            <a:xfrm>
              <a:off x="1541450" y="2026250"/>
              <a:ext cx="343825" cy="428975"/>
            </a:xfrm>
            <a:custGeom>
              <a:avLst/>
              <a:gdLst/>
              <a:ahLst/>
              <a:cxnLst/>
              <a:rect l="l" t="t" r="r" b="b"/>
              <a:pathLst>
                <a:path w="13753" h="17159" extrusionOk="0">
                  <a:moveTo>
                    <a:pt x="3642" y="12373"/>
                  </a:moveTo>
                  <a:lnTo>
                    <a:pt x="3672" y="12388"/>
                  </a:lnTo>
                  <a:lnTo>
                    <a:pt x="4921" y="13637"/>
                  </a:lnTo>
                  <a:cubicBezTo>
                    <a:pt x="4966" y="13682"/>
                    <a:pt x="5041" y="13697"/>
                    <a:pt x="5101" y="13697"/>
                  </a:cubicBezTo>
                  <a:cubicBezTo>
                    <a:pt x="5109" y="13705"/>
                    <a:pt x="5120" y="13709"/>
                    <a:pt x="5131" y="13709"/>
                  </a:cubicBezTo>
                  <a:cubicBezTo>
                    <a:pt x="5143" y="13709"/>
                    <a:pt x="5154" y="13705"/>
                    <a:pt x="5161" y="13697"/>
                  </a:cubicBezTo>
                  <a:lnTo>
                    <a:pt x="6079" y="13457"/>
                  </a:lnTo>
                  <a:lnTo>
                    <a:pt x="6079" y="13457"/>
                  </a:lnTo>
                  <a:lnTo>
                    <a:pt x="5282" y="16406"/>
                  </a:lnTo>
                  <a:lnTo>
                    <a:pt x="4334" y="15368"/>
                  </a:lnTo>
                  <a:cubicBezTo>
                    <a:pt x="4289" y="15312"/>
                    <a:pt x="4220" y="15281"/>
                    <a:pt x="4150" y="15281"/>
                  </a:cubicBezTo>
                  <a:cubicBezTo>
                    <a:pt x="4126" y="15281"/>
                    <a:pt x="4101" y="15285"/>
                    <a:pt x="4078" y="15292"/>
                  </a:cubicBezTo>
                  <a:lnTo>
                    <a:pt x="2739" y="15714"/>
                  </a:lnTo>
                  <a:lnTo>
                    <a:pt x="2739" y="15714"/>
                  </a:lnTo>
                  <a:lnTo>
                    <a:pt x="3642" y="12373"/>
                  </a:lnTo>
                  <a:close/>
                  <a:moveTo>
                    <a:pt x="8625" y="0"/>
                  </a:moveTo>
                  <a:cubicBezTo>
                    <a:pt x="8604" y="0"/>
                    <a:pt x="8583" y="2"/>
                    <a:pt x="8562" y="6"/>
                  </a:cubicBezTo>
                  <a:lnTo>
                    <a:pt x="6862" y="472"/>
                  </a:lnTo>
                  <a:lnTo>
                    <a:pt x="5146" y="6"/>
                  </a:lnTo>
                  <a:cubicBezTo>
                    <a:pt x="5129" y="2"/>
                    <a:pt x="5111" y="1"/>
                    <a:pt x="5092" y="1"/>
                  </a:cubicBezTo>
                  <a:cubicBezTo>
                    <a:pt x="5026" y="1"/>
                    <a:pt x="4952" y="23"/>
                    <a:pt x="4906" y="81"/>
                  </a:cubicBezTo>
                  <a:lnTo>
                    <a:pt x="3657" y="1330"/>
                  </a:lnTo>
                  <a:lnTo>
                    <a:pt x="1957" y="1781"/>
                  </a:lnTo>
                  <a:cubicBezTo>
                    <a:pt x="1881" y="1811"/>
                    <a:pt x="1806" y="1871"/>
                    <a:pt x="1776" y="1962"/>
                  </a:cubicBezTo>
                  <a:lnTo>
                    <a:pt x="1325" y="3662"/>
                  </a:lnTo>
                  <a:lnTo>
                    <a:pt x="76" y="4911"/>
                  </a:lnTo>
                  <a:cubicBezTo>
                    <a:pt x="16" y="4971"/>
                    <a:pt x="1" y="5061"/>
                    <a:pt x="16" y="5151"/>
                  </a:cubicBezTo>
                  <a:lnTo>
                    <a:pt x="467" y="6852"/>
                  </a:lnTo>
                  <a:lnTo>
                    <a:pt x="196" y="7920"/>
                  </a:lnTo>
                  <a:cubicBezTo>
                    <a:pt x="143" y="8108"/>
                    <a:pt x="291" y="8232"/>
                    <a:pt x="439" y="8232"/>
                  </a:cubicBezTo>
                  <a:cubicBezTo>
                    <a:pt x="540" y="8232"/>
                    <a:pt x="641" y="8174"/>
                    <a:pt x="678" y="8040"/>
                  </a:cubicBezTo>
                  <a:lnTo>
                    <a:pt x="979" y="6912"/>
                  </a:lnTo>
                  <a:cubicBezTo>
                    <a:pt x="994" y="6867"/>
                    <a:pt x="994" y="6822"/>
                    <a:pt x="979" y="6791"/>
                  </a:cubicBezTo>
                  <a:lnTo>
                    <a:pt x="542" y="5151"/>
                  </a:lnTo>
                  <a:lnTo>
                    <a:pt x="1731" y="3963"/>
                  </a:lnTo>
                  <a:cubicBezTo>
                    <a:pt x="1761" y="3933"/>
                    <a:pt x="1791" y="3888"/>
                    <a:pt x="1791" y="3858"/>
                  </a:cubicBezTo>
                  <a:lnTo>
                    <a:pt x="2228" y="2218"/>
                  </a:lnTo>
                  <a:lnTo>
                    <a:pt x="3852" y="1781"/>
                  </a:lnTo>
                  <a:cubicBezTo>
                    <a:pt x="3898" y="1766"/>
                    <a:pt x="3943" y="1751"/>
                    <a:pt x="3973" y="1721"/>
                  </a:cubicBezTo>
                  <a:lnTo>
                    <a:pt x="5161" y="532"/>
                  </a:lnTo>
                  <a:lnTo>
                    <a:pt x="6786" y="954"/>
                  </a:lnTo>
                  <a:cubicBezTo>
                    <a:pt x="6809" y="961"/>
                    <a:pt x="6832" y="965"/>
                    <a:pt x="6854" y="965"/>
                  </a:cubicBezTo>
                  <a:cubicBezTo>
                    <a:pt x="6877" y="965"/>
                    <a:pt x="6899" y="961"/>
                    <a:pt x="6922" y="954"/>
                  </a:cubicBezTo>
                  <a:lnTo>
                    <a:pt x="8547" y="517"/>
                  </a:lnTo>
                  <a:lnTo>
                    <a:pt x="9735" y="1706"/>
                  </a:lnTo>
                  <a:cubicBezTo>
                    <a:pt x="9781" y="1751"/>
                    <a:pt x="9811" y="1766"/>
                    <a:pt x="9856" y="1781"/>
                  </a:cubicBezTo>
                  <a:lnTo>
                    <a:pt x="11481" y="2218"/>
                  </a:lnTo>
                  <a:lnTo>
                    <a:pt x="11917" y="3842"/>
                  </a:lnTo>
                  <a:cubicBezTo>
                    <a:pt x="11932" y="3888"/>
                    <a:pt x="11947" y="3918"/>
                    <a:pt x="11992" y="3948"/>
                  </a:cubicBezTo>
                  <a:lnTo>
                    <a:pt x="13181" y="5151"/>
                  </a:lnTo>
                  <a:lnTo>
                    <a:pt x="12760" y="6776"/>
                  </a:lnTo>
                  <a:cubicBezTo>
                    <a:pt x="12745" y="6822"/>
                    <a:pt x="12745" y="6867"/>
                    <a:pt x="12760" y="6912"/>
                  </a:cubicBezTo>
                  <a:lnTo>
                    <a:pt x="13196" y="8537"/>
                  </a:lnTo>
                  <a:lnTo>
                    <a:pt x="12007" y="9725"/>
                  </a:lnTo>
                  <a:cubicBezTo>
                    <a:pt x="11962" y="9755"/>
                    <a:pt x="11947" y="9801"/>
                    <a:pt x="11932" y="9846"/>
                  </a:cubicBezTo>
                  <a:lnTo>
                    <a:pt x="11496" y="11471"/>
                  </a:lnTo>
                  <a:lnTo>
                    <a:pt x="9856" y="11907"/>
                  </a:lnTo>
                  <a:cubicBezTo>
                    <a:pt x="9826" y="11922"/>
                    <a:pt x="9781" y="11937"/>
                    <a:pt x="9750" y="11982"/>
                  </a:cubicBezTo>
                  <a:lnTo>
                    <a:pt x="8562" y="13171"/>
                  </a:lnTo>
                  <a:lnTo>
                    <a:pt x="6922" y="12735"/>
                  </a:lnTo>
                  <a:cubicBezTo>
                    <a:pt x="6899" y="12727"/>
                    <a:pt x="6877" y="12723"/>
                    <a:pt x="6854" y="12723"/>
                  </a:cubicBezTo>
                  <a:cubicBezTo>
                    <a:pt x="6832" y="12723"/>
                    <a:pt x="6809" y="12727"/>
                    <a:pt x="6786" y="12735"/>
                  </a:cubicBezTo>
                  <a:lnTo>
                    <a:pt x="5161" y="13171"/>
                  </a:lnTo>
                  <a:lnTo>
                    <a:pt x="3973" y="11982"/>
                  </a:lnTo>
                  <a:cubicBezTo>
                    <a:pt x="3943" y="11952"/>
                    <a:pt x="3898" y="11922"/>
                    <a:pt x="3852" y="11922"/>
                  </a:cubicBezTo>
                  <a:lnTo>
                    <a:pt x="3521" y="11832"/>
                  </a:lnTo>
                  <a:lnTo>
                    <a:pt x="2228" y="11486"/>
                  </a:lnTo>
                  <a:lnTo>
                    <a:pt x="1791" y="9846"/>
                  </a:lnTo>
                  <a:cubicBezTo>
                    <a:pt x="1776" y="9816"/>
                    <a:pt x="1761" y="9771"/>
                    <a:pt x="1731" y="9740"/>
                  </a:cubicBezTo>
                  <a:lnTo>
                    <a:pt x="888" y="8898"/>
                  </a:lnTo>
                  <a:cubicBezTo>
                    <a:pt x="832" y="8842"/>
                    <a:pt x="770" y="8818"/>
                    <a:pt x="710" y="8818"/>
                  </a:cubicBezTo>
                  <a:cubicBezTo>
                    <a:pt x="512" y="8818"/>
                    <a:pt x="343" y="9074"/>
                    <a:pt x="527" y="9259"/>
                  </a:cubicBezTo>
                  <a:lnTo>
                    <a:pt x="1325" y="10056"/>
                  </a:lnTo>
                  <a:lnTo>
                    <a:pt x="1791" y="11757"/>
                  </a:lnTo>
                  <a:cubicBezTo>
                    <a:pt x="1806" y="11847"/>
                    <a:pt x="1881" y="11907"/>
                    <a:pt x="1972" y="11937"/>
                  </a:cubicBezTo>
                  <a:lnTo>
                    <a:pt x="3160" y="12253"/>
                  </a:lnTo>
                  <a:lnTo>
                    <a:pt x="2137" y="16030"/>
                  </a:lnTo>
                  <a:cubicBezTo>
                    <a:pt x="2099" y="16197"/>
                    <a:pt x="2226" y="16343"/>
                    <a:pt x="2377" y="16343"/>
                  </a:cubicBezTo>
                  <a:cubicBezTo>
                    <a:pt x="2402" y="16343"/>
                    <a:pt x="2428" y="16339"/>
                    <a:pt x="2453" y="16330"/>
                  </a:cubicBezTo>
                  <a:lnTo>
                    <a:pt x="4078" y="15819"/>
                  </a:lnTo>
                  <a:lnTo>
                    <a:pt x="5222" y="17083"/>
                  </a:lnTo>
                  <a:cubicBezTo>
                    <a:pt x="5267" y="17128"/>
                    <a:pt x="5342" y="17158"/>
                    <a:pt x="5417" y="17158"/>
                  </a:cubicBezTo>
                  <a:lnTo>
                    <a:pt x="5477" y="17158"/>
                  </a:lnTo>
                  <a:cubicBezTo>
                    <a:pt x="5568" y="17143"/>
                    <a:pt x="5628" y="17068"/>
                    <a:pt x="5658" y="16977"/>
                  </a:cubicBezTo>
                  <a:lnTo>
                    <a:pt x="6636" y="13306"/>
                  </a:lnTo>
                  <a:lnTo>
                    <a:pt x="6877" y="13246"/>
                  </a:lnTo>
                  <a:lnTo>
                    <a:pt x="7102" y="13306"/>
                  </a:lnTo>
                  <a:lnTo>
                    <a:pt x="8080" y="16977"/>
                  </a:lnTo>
                  <a:cubicBezTo>
                    <a:pt x="8110" y="17068"/>
                    <a:pt x="8171" y="17143"/>
                    <a:pt x="8276" y="17158"/>
                  </a:cubicBezTo>
                  <a:lnTo>
                    <a:pt x="8321" y="17158"/>
                  </a:lnTo>
                  <a:cubicBezTo>
                    <a:pt x="8396" y="17158"/>
                    <a:pt x="8472" y="17128"/>
                    <a:pt x="8517" y="17083"/>
                  </a:cubicBezTo>
                  <a:lnTo>
                    <a:pt x="9660" y="15819"/>
                  </a:lnTo>
                  <a:lnTo>
                    <a:pt x="11285" y="16330"/>
                  </a:lnTo>
                  <a:cubicBezTo>
                    <a:pt x="11310" y="16341"/>
                    <a:pt x="11339" y="16346"/>
                    <a:pt x="11368" y="16346"/>
                  </a:cubicBezTo>
                  <a:cubicBezTo>
                    <a:pt x="11426" y="16346"/>
                    <a:pt x="11486" y="16325"/>
                    <a:pt x="11526" y="16285"/>
                  </a:cubicBezTo>
                  <a:cubicBezTo>
                    <a:pt x="11601" y="16210"/>
                    <a:pt x="11616" y="16120"/>
                    <a:pt x="11601" y="16030"/>
                  </a:cubicBezTo>
                  <a:lnTo>
                    <a:pt x="11195" y="14510"/>
                  </a:lnTo>
                  <a:cubicBezTo>
                    <a:pt x="11164" y="14364"/>
                    <a:pt x="11058" y="14302"/>
                    <a:pt x="10950" y="14302"/>
                  </a:cubicBezTo>
                  <a:cubicBezTo>
                    <a:pt x="10790" y="14302"/>
                    <a:pt x="10626" y="14439"/>
                    <a:pt x="10698" y="14645"/>
                  </a:cubicBezTo>
                  <a:lnTo>
                    <a:pt x="10999" y="15714"/>
                  </a:lnTo>
                  <a:lnTo>
                    <a:pt x="9660" y="15292"/>
                  </a:lnTo>
                  <a:cubicBezTo>
                    <a:pt x="9637" y="15285"/>
                    <a:pt x="9612" y="15281"/>
                    <a:pt x="9588" y="15281"/>
                  </a:cubicBezTo>
                  <a:cubicBezTo>
                    <a:pt x="9518" y="15281"/>
                    <a:pt x="9449" y="15312"/>
                    <a:pt x="9404" y="15368"/>
                  </a:cubicBezTo>
                  <a:lnTo>
                    <a:pt x="8456" y="16406"/>
                  </a:lnTo>
                  <a:lnTo>
                    <a:pt x="7659" y="13442"/>
                  </a:lnTo>
                  <a:lnTo>
                    <a:pt x="8592" y="13697"/>
                  </a:lnTo>
                  <a:cubicBezTo>
                    <a:pt x="8607" y="13700"/>
                    <a:pt x="8623" y="13701"/>
                    <a:pt x="8638" y="13701"/>
                  </a:cubicBezTo>
                  <a:cubicBezTo>
                    <a:pt x="8712" y="13701"/>
                    <a:pt x="8783" y="13672"/>
                    <a:pt x="8833" y="13622"/>
                  </a:cubicBezTo>
                  <a:lnTo>
                    <a:pt x="10081" y="12373"/>
                  </a:lnTo>
                  <a:lnTo>
                    <a:pt x="10096" y="12373"/>
                  </a:lnTo>
                  <a:lnTo>
                    <a:pt x="10412" y="13547"/>
                  </a:lnTo>
                  <a:cubicBezTo>
                    <a:pt x="10443" y="13667"/>
                    <a:pt x="10548" y="13743"/>
                    <a:pt x="10653" y="13743"/>
                  </a:cubicBezTo>
                  <a:lnTo>
                    <a:pt x="10728" y="13743"/>
                  </a:lnTo>
                  <a:cubicBezTo>
                    <a:pt x="10864" y="13697"/>
                    <a:pt x="10939" y="13562"/>
                    <a:pt x="10894" y="13427"/>
                  </a:cubicBezTo>
                  <a:lnTo>
                    <a:pt x="10593" y="12253"/>
                  </a:lnTo>
                  <a:lnTo>
                    <a:pt x="11782" y="11937"/>
                  </a:lnTo>
                  <a:cubicBezTo>
                    <a:pt x="11872" y="11907"/>
                    <a:pt x="11932" y="11847"/>
                    <a:pt x="11962" y="11757"/>
                  </a:cubicBezTo>
                  <a:lnTo>
                    <a:pt x="12414" y="10056"/>
                  </a:lnTo>
                  <a:lnTo>
                    <a:pt x="13662" y="8808"/>
                  </a:lnTo>
                  <a:cubicBezTo>
                    <a:pt x="13723" y="8747"/>
                    <a:pt x="13753" y="8657"/>
                    <a:pt x="13723" y="8567"/>
                  </a:cubicBezTo>
                  <a:lnTo>
                    <a:pt x="13707" y="8552"/>
                  </a:lnTo>
                  <a:lnTo>
                    <a:pt x="13241" y="6852"/>
                  </a:lnTo>
                  <a:lnTo>
                    <a:pt x="13707" y="5136"/>
                  </a:lnTo>
                  <a:cubicBezTo>
                    <a:pt x="13723" y="5061"/>
                    <a:pt x="13707" y="4956"/>
                    <a:pt x="13632" y="4896"/>
                  </a:cubicBezTo>
                  <a:lnTo>
                    <a:pt x="12383" y="3647"/>
                  </a:lnTo>
                  <a:lnTo>
                    <a:pt x="11932" y="1947"/>
                  </a:lnTo>
                  <a:cubicBezTo>
                    <a:pt x="11902" y="1871"/>
                    <a:pt x="11842" y="1796"/>
                    <a:pt x="11752" y="1766"/>
                  </a:cubicBezTo>
                  <a:lnTo>
                    <a:pt x="10051" y="1315"/>
                  </a:lnTo>
                  <a:lnTo>
                    <a:pt x="8803" y="66"/>
                  </a:lnTo>
                  <a:cubicBezTo>
                    <a:pt x="8757" y="20"/>
                    <a:pt x="8693" y="0"/>
                    <a:pt x="8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1581325" y="2065875"/>
              <a:ext cx="279500" cy="262875"/>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51"/>
          <p:cNvGrpSpPr/>
          <p:nvPr/>
        </p:nvGrpSpPr>
        <p:grpSpPr>
          <a:xfrm>
            <a:off x="3419750" y="3118788"/>
            <a:ext cx="441600" cy="429100"/>
            <a:chOff x="231725" y="3046400"/>
            <a:chExt cx="441600" cy="429100"/>
          </a:xfrm>
        </p:grpSpPr>
        <p:sp>
          <p:nvSpPr>
            <p:cNvPr id="2413" name="Google Shape;2413;p51"/>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51"/>
          <p:cNvGrpSpPr/>
          <p:nvPr/>
        </p:nvGrpSpPr>
        <p:grpSpPr>
          <a:xfrm>
            <a:off x="5465778" y="3846591"/>
            <a:ext cx="411925" cy="429200"/>
            <a:chOff x="246563" y="2142550"/>
            <a:chExt cx="411925" cy="429200"/>
          </a:xfrm>
        </p:grpSpPr>
        <p:sp>
          <p:nvSpPr>
            <p:cNvPr id="2416" name="Google Shape;2416;p51"/>
            <p:cNvSpPr/>
            <p:nvPr/>
          </p:nvSpPr>
          <p:spPr>
            <a:xfrm>
              <a:off x="586988" y="2235625"/>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246563" y="2142550"/>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303363" y="2280200"/>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374088" y="2305775"/>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303363" y="2358825"/>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373588" y="2384750"/>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303363" y="2437775"/>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374088" y="2463400"/>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373588" y="2331700"/>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373588" y="2410325"/>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1"/>
            <p:cNvSpPr/>
            <p:nvPr/>
          </p:nvSpPr>
          <p:spPr>
            <a:xfrm>
              <a:off x="373563" y="2488950"/>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51"/>
          <p:cNvGrpSpPr/>
          <p:nvPr/>
        </p:nvGrpSpPr>
        <p:grpSpPr>
          <a:xfrm>
            <a:off x="1881088" y="2243241"/>
            <a:ext cx="349750" cy="429775"/>
            <a:chOff x="6084025" y="3045825"/>
            <a:chExt cx="349750" cy="429775"/>
          </a:xfrm>
        </p:grpSpPr>
        <p:sp>
          <p:nvSpPr>
            <p:cNvPr id="2428" name="Google Shape;2428;p51"/>
            <p:cNvSpPr/>
            <p:nvPr/>
          </p:nvSpPr>
          <p:spPr>
            <a:xfrm>
              <a:off x="6084025" y="3212350"/>
              <a:ext cx="39800" cy="12850"/>
            </a:xfrm>
            <a:custGeom>
              <a:avLst/>
              <a:gdLst/>
              <a:ahLst/>
              <a:cxnLst/>
              <a:rect l="l" t="t" r="r" b="b"/>
              <a:pathLst>
                <a:path w="1592" h="514" extrusionOk="0">
                  <a:moveTo>
                    <a:pt x="339" y="0"/>
                  </a:moveTo>
                  <a:cubicBezTo>
                    <a:pt x="0" y="0"/>
                    <a:pt x="0" y="514"/>
                    <a:pt x="339" y="514"/>
                  </a:cubicBezTo>
                  <a:cubicBezTo>
                    <a:pt x="348" y="514"/>
                    <a:pt x="357" y="514"/>
                    <a:pt x="367" y="513"/>
                  </a:cubicBezTo>
                  <a:lnTo>
                    <a:pt x="1240" y="513"/>
                  </a:lnTo>
                  <a:cubicBezTo>
                    <a:pt x="1249" y="514"/>
                    <a:pt x="1258" y="514"/>
                    <a:pt x="1267" y="514"/>
                  </a:cubicBezTo>
                  <a:cubicBezTo>
                    <a:pt x="1592" y="514"/>
                    <a:pt x="1592" y="0"/>
                    <a:pt x="1267" y="0"/>
                  </a:cubicBezTo>
                  <a:cubicBezTo>
                    <a:pt x="1258" y="0"/>
                    <a:pt x="1249" y="0"/>
                    <a:pt x="1240" y="1"/>
                  </a:cubicBezTo>
                  <a:lnTo>
                    <a:pt x="367" y="1"/>
                  </a:lnTo>
                  <a:cubicBezTo>
                    <a:pt x="357"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9" name="Google Shape;2429;p51"/>
            <p:cNvGrpSpPr/>
            <p:nvPr/>
          </p:nvGrpSpPr>
          <p:grpSpPr>
            <a:xfrm>
              <a:off x="6132050" y="3045825"/>
              <a:ext cx="301725" cy="429775"/>
              <a:chOff x="6132050" y="3045825"/>
              <a:chExt cx="301725" cy="429775"/>
            </a:xfrm>
          </p:grpSpPr>
          <p:sp>
            <p:nvSpPr>
              <p:cNvPr id="2430" name="Google Shape;2430;p51"/>
              <p:cNvSpPr/>
              <p:nvPr/>
            </p:nvSpPr>
            <p:spPr>
              <a:xfrm>
                <a:off x="6352375" y="3314650"/>
                <a:ext cx="30850" cy="27975"/>
              </a:xfrm>
              <a:custGeom>
                <a:avLst/>
                <a:gdLst/>
                <a:ahLst/>
                <a:cxnLst/>
                <a:rect l="l" t="t" r="r" b="b"/>
                <a:pathLst>
                  <a:path w="1234" h="1119" extrusionOk="0">
                    <a:moveTo>
                      <a:pt x="362" y="1"/>
                    </a:moveTo>
                    <a:cubicBezTo>
                      <a:pt x="167" y="1"/>
                      <a:pt x="1" y="235"/>
                      <a:pt x="165" y="423"/>
                    </a:cubicBezTo>
                    <a:lnTo>
                      <a:pt x="782" y="1040"/>
                    </a:lnTo>
                    <a:cubicBezTo>
                      <a:pt x="835" y="1093"/>
                      <a:pt x="899" y="1119"/>
                      <a:pt x="963" y="1119"/>
                    </a:cubicBezTo>
                    <a:cubicBezTo>
                      <a:pt x="1027" y="1119"/>
                      <a:pt x="1090" y="1093"/>
                      <a:pt x="1143" y="1040"/>
                    </a:cubicBezTo>
                    <a:cubicBezTo>
                      <a:pt x="1233" y="935"/>
                      <a:pt x="1233" y="784"/>
                      <a:pt x="1143" y="679"/>
                    </a:cubicBezTo>
                    <a:lnTo>
                      <a:pt x="526" y="62"/>
                    </a:lnTo>
                    <a:cubicBezTo>
                      <a:pt x="474" y="19"/>
                      <a:pt x="417"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1"/>
              <p:cNvSpPr/>
              <p:nvPr/>
            </p:nvSpPr>
            <p:spPr>
              <a:xfrm>
                <a:off x="6395225" y="3212350"/>
                <a:ext cx="38550" cy="12850"/>
              </a:xfrm>
              <a:custGeom>
                <a:avLst/>
                <a:gdLst/>
                <a:ahLst/>
                <a:cxnLst/>
                <a:rect l="l" t="t" r="r" b="b"/>
                <a:pathLst>
                  <a:path w="1542" h="514" extrusionOk="0">
                    <a:moveTo>
                      <a:pt x="1217" y="0"/>
                    </a:moveTo>
                    <a:cubicBezTo>
                      <a:pt x="1208" y="0"/>
                      <a:pt x="1199" y="0"/>
                      <a:pt x="1189" y="1"/>
                    </a:cubicBezTo>
                    <a:lnTo>
                      <a:pt x="317" y="1"/>
                    </a:lnTo>
                    <a:cubicBezTo>
                      <a:pt x="1" y="31"/>
                      <a:pt x="1" y="483"/>
                      <a:pt x="317" y="513"/>
                    </a:cubicBezTo>
                    <a:lnTo>
                      <a:pt x="1189" y="513"/>
                    </a:lnTo>
                    <a:cubicBezTo>
                      <a:pt x="1199" y="514"/>
                      <a:pt x="1208" y="514"/>
                      <a:pt x="1217" y="514"/>
                    </a:cubicBezTo>
                    <a:cubicBezTo>
                      <a:pt x="1542" y="514"/>
                      <a:pt x="1542"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51"/>
              <p:cNvGrpSpPr/>
              <p:nvPr/>
            </p:nvGrpSpPr>
            <p:grpSpPr>
              <a:xfrm>
                <a:off x="6132050" y="3045825"/>
                <a:ext cx="263950" cy="429775"/>
                <a:chOff x="6132050" y="3045825"/>
                <a:chExt cx="263950" cy="429775"/>
              </a:xfrm>
            </p:grpSpPr>
            <p:sp>
              <p:nvSpPr>
                <p:cNvPr id="2433" name="Google Shape;2433;p51"/>
                <p:cNvSpPr/>
                <p:nvPr/>
              </p:nvSpPr>
              <p:spPr>
                <a:xfrm>
                  <a:off x="6132675" y="3092375"/>
                  <a:ext cx="263325" cy="383225"/>
                </a:xfrm>
                <a:custGeom>
                  <a:avLst/>
                  <a:gdLst/>
                  <a:ahLst/>
                  <a:cxnLst/>
                  <a:rect l="l" t="t" r="r" b="b"/>
                  <a:pathLst>
                    <a:path w="10533" h="15329" extrusionOk="0">
                      <a:moveTo>
                        <a:pt x="6817" y="11857"/>
                      </a:moveTo>
                      <a:lnTo>
                        <a:pt x="6817" y="12308"/>
                      </a:lnTo>
                      <a:lnTo>
                        <a:pt x="3296" y="12308"/>
                      </a:lnTo>
                      <a:lnTo>
                        <a:pt x="3296" y="11857"/>
                      </a:lnTo>
                      <a:close/>
                      <a:moveTo>
                        <a:pt x="6817" y="12820"/>
                      </a:moveTo>
                      <a:lnTo>
                        <a:pt x="6817" y="13060"/>
                      </a:lnTo>
                      <a:cubicBezTo>
                        <a:pt x="6817" y="13151"/>
                        <a:pt x="6817" y="13226"/>
                        <a:pt x="6802" y="13316"/>
                      </a:cubicBezTo>
                      <a:lnTo>
                        <a:pt x="5131" y="13316"/>
                      </a:lnTo>
                      <a:cubicBezTo>
                        <a:pt x="4785" y="13316"/>
                        <a:pt x="4785" y="13828"/>
                        <a:pt x="5131" y="13828"/>
                      </a:cubicBezTo>
                      <a:lnTo>
                        <a:pt x="6651" y="13828"/>
                      </a:lnTo>
                      <a:cubicBezTo>
                        <a:pt x="6350" y="14430"/>
                        <a:pt x="5733" y="14821"/>
                        <a:pt x="5056" y="14821"/>
                      </a:cubicBezTo>
                      <a:cubicBezTo>
                        <a:pt x="4379" y="14821"/>
                        <a:pt x="3762" y="14430"/>
                        <a:pt x="3461" y="13828"/>
                      </a:cubicBezTo>
                      <a:lnTo>
                        <a:pt x="4033" y="13828"/>
                      </a:lnTo>
                      <a:cubicBezTo>
                        <a:pt x="4364" y="13828"/>
                        <a:pt x="4364" y="13316"/>
                        <a:pt x="4033" y="13316"/>
                      </a:cubicBezTo>
                      <a:lnTo>
                        <a:pt x="3326" y="13316"/>
                      </a:lnTo>
                      <a:cubicBezTo>
                        <a:pt x="3311" y="13226"/>
                        <a:pt x="3296" y="13151"/>
                        <a:pt x="3296" y="13060"/>
                      </a:cubicBezTo>
                      <a:lnTo>
                        <a:pt x="3296" y="12820"/>
                      </a:lnTo>
                      <a:close/>
                      <a:moveTo>
                        <a:pt x="5075" y="0"/>
                      </a:moveTo>
                      <a:cubicBezTo>
                        <a:pt x="3225" y="0"/>
                        <a:pt x="1514" y="1006"/>
                        <a:pt x="633" y="2634"/>
                      </a:cubicBezTo>
                      <a:cubicBezTo>
                        <a:pt x="501" y="2837"/>
                        <a:pt x="670" y="3019"/>
                        <a:pt x="846" y="3019"/>
                      </a:cubicBezTo>
                      <a:cubicBezTo>
                        <a:pt x="930" y="3019"/>
                        <a:pt x="1015" y="2977"/>
                        <a:pt x="1069" y="2874"/>
                      </a:cubicBezTo>
                      <a:cubicBezTo>
                        <a:pt x="1906" y="1339"/>
                        <a:pt x="3468" y="505"/>
                        <a:pt x="5058" y="505"/>
                      </a:cubicBezTo>
                      <a:cubicBezTo>
                        <a:pt x="6069" y="505"/>
                        <a:pt x="7091" y="843"/>
                        <a:pt x="7945" y="1550"/>
                      </a:cubicBezTo>
                      <a:cubicBezTo>
                        <a:pt x="10157" y="3371"/>
                        <a:pt x="10157" y="6741"/>
                        <a:pt x="7960" y="8562"/>
                      </a:cubicBezTo>
                      <a:cubicBezTo>
                        <a:pt x="7900" y="8607"/>
                        <a:pt x="7840" y="8652"/>
                        <a:pt x="7795" y="8712"/>
                      </a:cubicBezTo>
                      <a:cubicBezTo>
                        <a:pt x="7163" y="9299"/>
                        <a:pt x="6817" y="10126"/>
                        <a:pt x="6817" y="10984"/>
                      </a:cubicBezTo>
                      <a:lnTo>
                        <a:pt x="6817" y="11360"/>
                      </a:lnTo>
                      <a:lnTo>
                        <a:pt x="5944" y="11360"/>
                      </a:lnTo>
                      <a:lnTo>
                        <a:pt x="5944" y="9991"/>
                      </a:lnTo>
                      <a:cubicBezTo>
                        <a:pt x="5944" y="9826"/>
                        <a:pt x="5816" y="9743"/>
                        <a:pt x="5688" y="9743"/>
                      </a:cubicBezTo>
                      <a:cubicBezTo>
                        <a:pt x="5560" y="9743"/>
                        <a:pt x="5432" y="9826"/>
                        <a:pt x="5432" y="9991"/>
                      </a:cubicBezTo>
                      <a:lnTo>
                        <a:pt x="5432" y="11360"/>
                      </a:lnTo>
                      <a:lnTo>
                        <a:pt x="4620" y="11360"/>
                      </a:lnTo>
                      <a:lnTo>
                        <a:pt x="4620" y="8291"/>
                      </a:lnTo>
                      <a:lnTo>
                        <a:pt x="5432" y="8291"/>
                      </a:lnTo>
                      <a:lnTo>
                        <a:pt x="5432" y="8893"/>
                      </a:lnTo>
                      <a:cubicBezTo>
                        <a:pt x="5432" y="9058"/>
                        <a:pt x="5560" y="9141"/>
                        <a:pt x="5688" y="9141"/>
                      </a:cubicBezTo>
                      <a:cubicBezTo>
                        <a:pt x="5816" y="9141"/>
                        <a:pt x="5944" y="9058"/>
                        <a:pt x="5944" y="8893"/>
                      </a:cubicBezTo>
                      <a:lnTo>
                        <a:pt x="5944" y="8050"/>
                      </a:lnTo>
                      <a:cubicBezTo>
                        <a:pt x="5944" y="7900"/>
                        <a:pt x="5824" y="7794"/>
                        <a:pt x="5688" y="7794"/>
                      </a:cubicBezTo>
                      <a:lnTo>
                        <a:pt x="5312" y="7794"/>
                      </a:lnTo>
                      <a:lnTo>
                        <a:pt x="5312" y="7223"/>
                      </a:lnTo>
                      <a:cubicBezTo>
                        <a:pt x="5809" y="7208"/>
                        <a:pt x="6215" y="6801"/>
                        <a:pt x="6215" y="6290"/>
                      </a:cubicBezTo>
                      <a:lnTo>
                        <a:pt x="6215" y="5944"/>
                      </a:lnTo>
                      <a:cubicBezTo>
                        <a:pt x="6215" y="5628"/>
                        <a:pt x="6004" y="5342"/>
                        <a:pt x="5703" y="5252"/>
                      </a:cubicBezTo>
                      <a:lnTo>
                        <a:pt x="4575" y="4875"/>
                      </a:lnTo>
                      <a:cubicBezTo>
                        <a:pt x="4469" y="4830"/>
                        <a:pt x="4409" y="4740"/>
                        <a:pt x="4409" y="4635"/>
                      </a:cubicBezTo>
                      <a:lnTo>
                        <a:pt x="4409" y="4153"/>
                      </a:lnTo>
                      <a:cubicBezTo>
                        <a:pt x="4409" y="3958"/>
                        <a:pt x="4560" y="3792"/>
                        <a:pt x="4755" y="3792"/>
                      </a:cubicBezTo>
                      <a:lnTo>
                        <a:pt x="5372" y="3792"/>
                      </a:lnTo>
                      <a:cubicBezTo>
                        <a:pt x="5553" y="3792"/>
                        <a:pt x="5718" y="3958"/>
                        <a:pt x="5718" y="4153"/>
                      </a:cubicBezTo>
                      <a:cubicBezTo>
                        <a:pt x="5718" y="4319"/>
                        <a:pt x="5842" y="4402"/>
                        <a:pt x="5967" y="4402"/>
                      </a:cubicBezTo>
                      <a:cubicBezTo>
                        <a:pt x="6091" y="4402"/>
                        <a:pt x="6215" y="4319"/>
                        <a:pt x="6215" y="4153"/>
                      </a:cubicBezTo>
                      <a:cubicBezTo>
                        <a:pt x="6215" y="3672"/>
                        <a:pt x="5839" y="3296"/>
                        <a:pt x="5372" y="3296"/>
                      </a:cubicBezTo>
                      <a:lnTo>
                        <a:pt x="5312" y="3296"/>
                      </a:lnTo>
                      <a:lnTo>
                        <a:pt x="5312" y="2739"/>
                      </a:lnTo>
                      <a:cubicBezTo>
                        <a:pt x="5297" y="2588"/>
                        <a:pt x="5180" y="2513"/>
                        <a:pt x="5064" y="2513"/>
                      </a:cubicBezTo>
                      <a:cubicBezTo>
                        <a:pt x="4947" y="2513"/>
                        <a:pt x="4831" y="2588"/>
                        <a:pt x="4816" y="2739"/>
                      </a:cubicBezTo>
                      <a:lnTo>
                        <a:pt x="4816" y="3296"/>
                      </a:lnTo>
                      <a:lnTo>
                        <a:pt x="4755" y="3296"/>
                      </a:lnTo>
                      <a:cubicBezTo>
                        <a:pt x="4289" y="3296"/>
                        <a:pt x="3913" y="3672"/>
                        <a:pt x="3913" y="4153"/>
                      </a:cubicBezTo>
                      <a:lnTo>
                        <a:pt x="3913" y="4650"/>
                      </a:lnTo>
                      <a:cubicBezTo>
                        <a:pt x="3913" y="4966"/>
                        <a:pt x="4108" y="5252"/>
                        <a:pt x="4424" y="5342"/>
                      </a:cubicBezTo>
                      <a:lnTo>
                        <a:pt x="5553" y="5718"/>
                      </a:lnTo>
                      <a:cubicBezTo>
                        <a:pt x="5643" y="5748"/>
                        <a:pt x="5718" y="5838"/>
                        <a:pt x="5703" y="5944"/>
                      </a:cubicBezTo>
                      <a:lnTo>
                        <a:pt x="5703" y="6290"/>
                      </a:lnTo>
                      <a:cubicBezTo>
                        <a:pt x="5718" y="6530"/>
                        <a:pt x="5523" y="6711"/>
                        <a:pt x="5282" y="6711"/>
                      </a:cubicBezTo>
                      <a:lnTo>
                        <a:pt x="4831" y="6711"/>
                      </a:lnTo>
                      <a:cubicBezTo>
                        <a:pt x="4605" y="6711"/>
                        <a:pt x="4409" y="6530"/>
                        <a:pt x="4409" y="6290"/>
                      </a:cubicBezTo>
                      <a:cubicBezTo>
                        <a:pt x="4424" y="6109"/>
                        <a:pt x="4289" y="6019"/>
                        <a:pt x="4154" y="6019"/>
                      </a:cubicBezTo>
                      <a:cubicBezTo>
                        <a:pt x="4018" y="6019"/>
                        <a:pt x="3883" y="6109"/>
                        <a:pt x="3898" y="6290"/>
                      </a:cubicBezTo>
                      <a:cubicBezTo>
                        <a:pt x="3913" y="6786"/>
                        <a:pt x="4304" y="7193"/>
                        <a:pt x="4800" y="7223"/>
                      </a:cubicBezTo>
                      <a:lnTo>
                        <a:pt x="4800" y="7779"/>
                      </a:lnTo>
                      <a:lnTo>
                        <a:pt x="4364" y="7779"/>
                      </a:lnTo>
                      <a:cubicBezTo>
                        <a:pt x="4229" y="7779"/>
                        <a:pt x="4123" y="7900"/>
                        <a:pt x="4123" y="8035"/>
                      </a:cubicBezTo>
                      <a:lnTo>
                        <a:pt x="4123" y="11345"/>
                      </a:lnTo>
                      <a:lnTo>
                        <a:pt x="3296" y="11345"/>
                      </a:lnTo>
                      <a:lnTo>
                        <a:pt x="3296" y="10969"/>
                      </a:lnTo>
                      <a:cubicBezTo>
                        <a:pt x="3296" y="10036"/>
                        <a:pt x="2875" y="9148"/>
                        <a:pt x="2152" y="8562"/>
                      </a:cubicBezTo>
                      <a:cubicBezTo>
                        <a:pt x="1099" y="7689"/>
                        <a:pt x="497" y="6395"/>
                        <a:pt x="512" y="5026"/>
                      </a:cubicBezTo>
                      <a:cubicBezTo>
                        <a:pt x="512" y="4650"/>
                        <a:pt x="558" y="4259"/>
                        <a:pt x="663" y="3897"/>
                      </a:cubicBezTo>
                      <a:cubicBezTo>
                        <a:pt x="699" y="3708"/>
                        <a:pt x="551" y="3589"/>
                        <a:pt x="404" y="3589"/>
                      </a:cubicBezTo>
                      <a:cubicBezTo>
                        <a:pt x="306" y="3589"/>
                        <a:pt x="209" y="3642"/>
                        <a:pt x="166" y="3762"/>
                      </a:cubicBezTo>
                      <a:cubicBezTo>
                        <a:pt x="61" y="4183"/>
                        <a:pt x="1" y="4605"/>
                        <a:pt x="1" y="5026"/>
                      </a:cubicBezTo>
                      <a:cubicBezTo>
                        <a:pt x="1" y="6530"/>
                        <a:pt x="663" y="7975"/>
                        <a:pt x="1836" y="8938"/>
                      </a:cubicBezTo>
                      <a:cubicBezTo>
                        <a:pt x="2438" y="9449"/>
                        <a:pt x="2799" y="10187"/>
                        <a:pt x="2799" y="10969"/>
                      </a:cubicBezTo>
                      <a:lnTo>
                        <a:pt x="2799" y="13045"/>
                      </a:lnTo>
                      <a:cubicBezTo>
                        <a:pt x="2814" y="13256"/>
                        <a:pt x="2829" y="13452"/>
                        <a:pt x="2875" y="13647"/>
                      </a:cubicBezTo>
                      <a:cubicBezTo>
                        <a:pt x="3168" y="14768"/>
                        <a:pt x="4112" y="15329"/>
                        <a:pt x="5056" y="15329"/>
                      </a:cubicBezTo>
                      <a:cubicBezTo>
                        <a:pt x="6000" y="15329"/>
                        <a:pt x="6945" y="14768"/>
                        <a:pt x="7238" y="13647"/>
                      </a:cubicBezTo>
                      <a:cubicBezTo>
                        <a:pt x="7283" y="13452"/>
                        <a:pt x="7313" y="13256"/>
                        <a:pt x="7313" y="13060"/>
                      </a:cubicBezTo>
                      <a:lnTo>
                        <a:pt x="7313" y="10984"/>
                      </a:lnTo>
                      <a:cubicBezTo>
                        <a:pt x="7328" y="10262"/>
                        <a:pt x="7629" y="9570"/>
                        <a:pt x="8156" y="9073"/>
                      </a:cubicBezTo>
                      <a:cubicBezTo>
                        <a:pt x="8201" y="9028"/>
                        <a:pt x="8246" y="8983"/>
                        <a:pt x="8291" y="8938"/>
                      </a:cubicBezTo>
                      <a:cubicBezTo>
                        <a:pt x="9916" y="7584"/>
                        <a:pt x="10533" y="5372"/>
                        <a:pt x="9826" y="3371"/>
                      </a:cubicBezTo>
                      <a:cubicBezTo>
                        <a:pt x="9119" y="1370"/>
                        <a:pt x="7238" y="31"/>
                        <a:pt x="5131" y="1"/>
                      </a:cubicBezTo>
                      <a:lnTo>
                        <a:pt x="5116" y="1"/>
                      </a:lnTo>
                      <a:cubicBezTo>
                        <a:pt x="5103" y="0"/>
                        <a:pt x="5089"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1"/>
                <p:cNvSpPr/>
                <p:nvPr/>
              </p:nvSpPr>
              <p:spPr>
                <a:xfrm>
                  <a:off x="6252300" y="3045825"/>
                  <a:ext cx="13375" cy="35300"/>
                </a:xfrm>
                <a:custGeom>
                  <a:avLst/>
                  <a:gdLst/>
                  <a:ahLst/>
                  <a:cxnLst/>
                  <a:rect l="l" t="t" r="r" b="b"/>
                  <a:pathLst>
                    <a:path w="535" h="1412" extrusionOk="0">
                      <a:moveTo>
                        <a:pt x="269" y="1"/>
                      </a:moveTo>
                      <a:cubicBezTo>
                        <a:pt x="136" y="1"/>
                        <a:pt x="0" y="95"/>
                        <a:pt x="15" y="283"/>
                      </a:cubicBezTo>
                      <a:lnTo>
                        <a:pt x="15" y="1155"/>
                      </a:lnTo>
                      <a:cubicBezTo>
                        <a:pt x="15" y="1291"/>
                        <a:pt x="136" y="1411"/>
                        <a:pt x="271" y="1411"/>
                      </a:cubicBezTo>
                      <a:cubicBezTo>
                        <a:pt x="407" y="1411"/>
                        <a:pt x="527" y="1291"/>
                        <a:pt x="512" y="1155"/>
                      </a:cubicBezTo>
                      <a:lnTo>
                        <a:pt x="512" y="283"/>
                      </a:lnTo>
                      <a:cubicBezTo>
                        <a:pt x="535" y="95"/>
                        <a:pt x="403"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1"/>
                <p:cNvSpPr/>
                <p:nvPr/>
              </p:nvSpPr>
              <p:spPr>
                <a:xfrm>
                  <a:off x="6132050" y="3094600"/>
                  <a:ext cx="33375" cy="28650"/>
                </a:xfrm>
                <a:custGeom>
                  <a:avLst/>
                  <a:gdLst/>
                  <a:ahLst/>
                  <a:cxnLst/>
                  <a:rect l="l" t="t" r="r" b="b"/>
                  <a:pathLst>
                    <a:path w="1335" h="1146" extrusionOk="0">
                      <a:moveTo>
                        <a:pt x="380" y="0"/>
                      </a:moveTo>
                      <a:cubicBezTo>
                        <a:pt x="177" y="0"/>
                        <a:pt x="1" y="270"/>
                        <a:pt x="206" y="453"/>
                      </a:cubicBezTo>
                      <a:lnTo>
                        <a:pt x="823" y="1070"/>
                      </a:lnTo>
                      <a:cubicBezTo>
                        <a:pt x="868" y="1115"/>
                        <a:pt x="929" y="1145"/>
                        <a:pt x="1004" y="1145"/>
                      </a:cubicBezTo>
                      <a:cubicBezTo>
                        <a:pt x="1230" y="1145"/>
                        <a:pt x="1335" y="875"/>
                        <a:pt x="1184" y="709"/>
                      </a:cubicBezTo>
                      <a:lnTo>
                        <a:pt x="568" y="92"/>
                      </a:lnTo>
                      <a:cubicBezTo>
                        <a:pt x="510" y="27"/>
                        <a:pt x="443"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1"/>
                <p:cNvSpPr/>
                <p:nvPr/>
              </p:nvSpPr>
              <p:spPr>
                <a:xfrm>
                  <a:off x="6133050" y="3314500"/>
                  <a:ext cx="30875" cy="28050"/>
                </a:xfrm>
                <a:custGeom>
                  <a:avLst/>
                  <a:gdLst/>
                  <a:ahLst/>
                  <a:cxnLst/>
                  <a:rect l="l" t="t" r="r" b="b"/>
                  <a:pathLst>
                    <a:path w="1235" h="1122" extrusionOk="0">
                      <a:moveTo>
                        <a:pt x="964" y="0"/>
                      </a:moveTo>
                      <a:cubicBezTo>
                        <a:pt x="900" y="0"/>
                        <a:pt x="836" y="23"/>
                        <a:pt x="783" y="68"/>
                      </a:cubicBezTo>
                      <a:lnTo>
                        <a:pt x="166" y="685"/>
                      </a:lnTo>
                      <a:cubicBezTo>
                        <a:pt x="1" y="850"/>
                        <a:pt x="121" y="1121"/>
                        <a:pt x="347" y="1121"/>
                      </a:cubicBezTo>
                      <a:cubicBezTo>
                        <a:pt x="407" y="1121"/>
                        <a:pt x="467" y="1091"/>
                        <a:pt x="528" y="1046"/>
                      </a:cubicBezTo>
                      <a:lnTo>
                        <a:pt x="1144" y="429"/>
                      </a:lnTo>
                      <a:cubicBezTo>
                        <a:pt x="1235" y="324"/>
                        <a:pt x="1235" y="173"/>
                        <a:pt x="1144" y="68"/>
                      </a:cubicBezTo>
                      <a:cubicBezTo>
                        <a:pt x="1092" y="23"/>
                        <a:pt x="1028" y="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7" name="Google Shape;2437;p51"/>
              <p:cNvSpPr/>
              <p:nvPr/>
            </p:nvSpPr>
            <p:spPr>
              <a:xfrm>
                <a:off x="6352350" y="3094900"/>
                <a:ext cx="32950" cy="28350"/>
              </a:xfrm>
              <a:custGeom>
                <a:avLst/>
                <a:gdLst/>
                <a:ahLst/>
                <a:cxnLst/>
                <a:rect l="l" t="t" r="r" b="b"/>
                <a:pathLst>
                  <a:path w="1318" h="1134" extrusionOk="0">
                    <a:moveTo>
                      <a:pt x="959" y="1"/>
                    </a:moveTo>
                    <a:cubicBezTo>
                      <a:pt x="901" y="1"/>
                      <a:pt x="839" y="24"/>
                      <a:pt x="783" y="80"/>
                    </a:cubicBezTo>
                    <a:lnTo>
                      <a:pt x="166" y="697"/>
                    </a:lnTo>
                    <a:cubicBezTo>
                      <a:pt x="1" y="863"/>
                      <a:pt x="121" y="1133"/>
                      <a:pt x="347" y="1133"/>
                    </a:cubicBezTo>
                    <a:cubicBezTo>
                      <a:pt x="407" y="1133"/>
                      <a:pt x="467" y="1103"/>
                      <a:pt x="527" y="1058"/>
                    </a:cubicBezTo>
                    <a:lnTo>
                      <a:pt x="1144" y="441"/>
                    </a:lnTo>
                    <a:cubicBezTo>
                      <a:pt x="1317" y="256"/>
                      <a:pt x="1154"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78316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pic>
        <p:nvPicPr>
          <p:cNvPr id="50" name="Google Shape;2192;p44">
            <a:extLst>
              <a:ext uri="{FF2B5EF4-FFF2-40B4-BE49-F238E27FC236}">
                <a16:creationId xmlns:a16="http://schemas.microsoft.com/office/drawing/2014/main" id="{07B1B6ED-DC7E-44C8-9244-102933CFCD72}"/>
              </a:ext>
            </a:extLst>
          </p:cNvPr>
          <p:cNvPicPr preferRelativeResize="0"/>
          <p:nvPr/>
        </p:nvPicPr>
        <p:blipFill>
          <a:blip r:embed="rId3">
            <a:alphaModFix amt="44000"/>
          </a:blip>
          <a:stretch>
            <a:fillRect/>
          </a:stretch>
        </p:blipFill>
        <p:spPr>
          <a:xfrm>
            <a:off x="978376" y="1676969"/>
            <a:ext cx="4245658" cy="2049046"/>
          </a:xfrm>
          <a:prstGeom prst="rect">
            <a:avLst/>
          </a:prstGeom>
          <a:noFill/>
          <a:ln>
            <a:noFill/>
          </a:ln>
        </p:spPr>
      </p:pic>
      <p:sp>
        <p:nvSpPr>
          <p:cNvPr id="2396" name="Google Shape;2396;p5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Hệ Thống Điều Khiển Nhà Thông Minh</a:t>
            </a:r>
            <a:endParaRPr/>
          </a:p>
        </p:txBody>
      </p:sp>
      <p:pic>
        <p:nvPicPr>
          <p:cNvPr id="2398" name="Google Shape;2398;p51"/>
          <p:cNvPicPr preferRelativeResize="0"/>
          <p:nvPr/>
        </p:nvPicPr>
        <p:blipFill>
          <a:blip r:embed="rId4">
            <a:alphaModFix amt="52000"/>
          </a:blip>
          <a:stretch>
            <a:fillRect/>
          </a:stretch>
        </p:blipFill>
        <p:spPr>
          <a:xfrm rot="-531200" flipH="1">
            <a:off x="900110" y="1369591"/>
            <a:ext cx="2616201" cy="712650"/>
          </a:xfrm>
          <a:prstGeom prst="rect">
            <a:avLst/>
          </a:prstGeom>
          <a:noFill/>
          <a:ln>
            <a:noFill/>
          </a:ln>
        </p:spPr>
      </p:pic>
      <p:sp>
        <p:nvSpPr>
          <p:cNvPr id="2401" name="Google Shape;2401;p51"/>
          <p:cNvSpPr txBox="1">
            <a:spLocks noGrp="1"/>
          </p:cNvSpPr>
          <p:nvPr>
            <p:ph type="title"/>
          </p:nvPr>
        </p:nvSpPr>
        <p:spPr>
          <a:xfrm>
            <a:off x="1038217" y="1462066"/>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Giới thiệu</a:t>
            </a:r>
            <a:endParaRPr sz="2400" b="1"/>
          </a:p>
        </p:txBody>
      </p:sp>
      <p:sp>
        <p:nvSpPr>
          <p:cNvPr id="2402" name="Google Shape;2402;p51"/>
          <p:cNvSpPr txBox="1">
            <a:spLocks noGrp="1"/>
          </p:cNvSpPr>
          <p:nvPr>
            <p:ph type="subTitle" idx="1"/>
          </p:nvPr>
        </p:nvSpPr>
        <p:spPr>
          <a:xfrm>
            <a:off x="1644476" y="2207926"/>
            <a:ext cx="2867100" cy="11652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Một hệ thống bao gồm client và server, client giao tiếp với server, kiểm soát, xử lý thông tin cho toàn bộ các thiết bị và ứng dụng</a:t>
            </a:r>
            <a:endParaRPr/>
          </a:p>
        </p:txBody>
      </p:sp>
      <p:grpSp>
        <p:nvGrpSpPr>
          <p:cNvPr id="2409" name="Google Shape;2409;p51"/>
          <p:cNvGrpSpPr/>
          <p:nvPr/>
        </p:nvGrpSpPr>
        <p:grpSpPr>
          <a:xfrm>
            <a:off x="550417" y="1533245"/>
            <a:ext cx="343825" cy="428975"/>
            <a:chOff x="1541450" y="2026250"/>
            <a:chExt cx="343825" cy="428975"/>
          </a:xfrm>
        </p:grpSpPr>
        <p:sp>
          <p:nvSpPr>
            <p:cNvPr id="2410" name="Google Shape;2410;p51"/>
            <p:cNvSpPr/>
            <p:nvPr/>
          </p:nvSpPr>
          <p:spPr>
            <a:xfrm>
              <a:off x="1541450" y="2026250"/>
              <a:ext cx="343825" cy="428975"/>
            </a:xfrm>
            <a:custGeom>
              <a:avLst/>
              <a:gdLst/>
              <a:ahLst/>
              <a:cxnLst/>
              <a:rect l="l" t="t" r="r" b="b"/>
              <a:pathLst>
                <a:path w="13753" h="17159" extrusionOk="0">
                  <a:moveTo>
                    <a:pt x="3642" y="12373"/>
                  </a:moveTo>
                  <a:lnTo>
                    <a:pt x="3672" y="12388"/>
                  </a:lnTo>
                  <a:lnTo>
                    <a:pt x="4921" y="13637"/>
                  </a:lnTo>
                  <a:cubicBezTo>
                    <a:pt x="4966" y="13682"/>
                    <a:pt x="5041" y="13697"/>
                    <a:pt x="5101" y="13697"/>
                  </a:cubicBezTo>
                  <a:cubicBezTo>
                    <a:pt x="5109" y="13705"/>
                    <a:pt x="5120" y="13709"/>
                    <a:pt x="5131" y="13709"/>
                  </a:cubicBezTo>
                  <a:cubicBezTo>
                    <a:pt x="5143" y="13709"/>
                    <a:pt x="5154" y="13705"/>
                    <a:pt x="5161" y="13697"/>
                  </a:cubicBezTo>
                  <a:lnTo>
                    <a:pt x="6079" y="13457"/>
                  </a:lnTo>
                  <a:lnTo>
                    <a:pt x="6079" y="13457"/>
                  </a:lnTo>
                  <a:lnTo>
                    <a:pt x="5282" y="16406"/>
                  </a:lnTo>
                  <a:lnTo>
                    <a:pt x="4334" y="15368"/>
                  </a:lnTo>
                  <a:cubicBezTo>
                    <a:pt x="4289" y="15312"/>
                    <a:pt x="4220" y="15281"/>
                    <a:pt x="4150" y="15281"/>
                  </a:cubicBezTo>
                  <a:cubicBezTo>
                    <a:pt x="4126" y="15281"/>
                    <a:pt x="4101" y="15285"/>
                    <a:pt x="4078" y="15292"/>
                  </a:cubicBezTo>
                  <a:lnTo>
                    <a:pt x="2739" y="15714"/>
                  </a:lnTo>
                  <a:lnTo>
                    <a:pt x="2739" y="15714"/>
                  </a:lnTo>
                  <a:lnTo>
                    <a:pt x="3642" y="12373"/>
                  </a:lnTo>
                  <a:close/>
                  <a:moveTo>
                    <a:pt x="8625" y="0"/>
                  </a:moveTo>
                  <a:cubicBezTo>
                    <a:pt x="8604" y="0"/>
                    <a:pt x="8583" y="2"/>
                    <a:pt x="8562" y="6"/>
                  </a:cubicBezTo>
                  <a:lnTo>
                    <a:pt x="6862" y="472"/>
                  </a:lnTo>
                  <a:lnTo>
                    <a:pt x="5146" y="6"/>
                  </a:lnTo>
                  <a:cubicBezTo>
                    <a:pt x="5129" y="2"/>
                    <a:pt x="5111" y="1"/>
                    <a:pt x="5092" y="1"/>
                  </a:cubicBezTo>
                  <a:cubicBezTo>
                    <a:pt x="5026" y="1"/>
                    <a:pt x="4952" y="23"/>
                    <a:pt x="4906" y="81"/>
                  </a:cubicBezTo>
                  <a:lnTo>
                    <a:pt x="3657" y="1330"/>
                  </a:lnTo>
                  <a:lnTo>
                    <a:pt x="1957" y="1781"/>
                  </a:lnTo>
                  <a:cubicBezTo>
                    <a:pt x="1881" y="1811"/>
                    <a:pt x="1806" y="1871"/>
                    <a:pt x="1776" y="1962"/>
                  </a:cubicBezTo>
                  <a:lnTo>
                    <a:pt x="1325" y="3662"/>
                  </a:lnTo>
                  <a:lnTo>
                    <a:pt x="76" y="4911"/>
                  </a:lnTo>
                  <a:cubicBezTo>
                    <a:pt x="16" y="4971"/>
                    <a:pt x="1" y="5061"/>
                    <a:pt x="16" y="5151"/>
                  </a:cubicBezTo>
                  <a:lnTo>
                    <a:pt x="467" y="6852"/>
                  </a:lnTo>
                  <a:lnTo>
                    <a:pt x="196" y="7920"/>
                  </a:lnTo>
                  <a:cubicBezTo>
                    <a:pt x="143" y="8108"/>
                    <a:pt x="291" y="8232"/>
                    <a:pt x="439" y="8232"/>
                  </a:cubicBezTo>
                  <a:cubicBezTo>
                    <a:pt x="540" y="8232"/>
                    <a:pt x="641" y="8174"/>
                    <a:pt x="678" y="8040"/>
                  </a:cubicBezTo>
                  <a:lnTo>
                    <a:pt x="979" y="6912"/>
                  </a:lnTo>
                  <a:cubicBezTo>
                    <a:pt x="994" y="6867"/>
                    <a:pt x="994" y="6822"/>
                    <a:pt x="979" y="6791"/>
                  </a:cubicBezTo>
                  <a:lnTo>
                    <a:pt x="542" y="5151"/>
                  </a:lnTo>
                  <a:lnTo>
                    <a:pt x="1731" y="3963"/>
                  </a:lnTo>
                  <a:cubicBezTo>
                    <a:pt x="1761" y="3933"/>
                    <a:pt x="1791" y="3888"/>
                    <a:pt x="1791" y="3858"/>
                  </a:cubicBezTo>
                  <a:lnTo>
                    <a:pt x="2228" y="2218"/>
                  </a:lnTo>
                  <a:lnTo>
                    <a:pt x="3852" y="1781"/>
                  </a:lnTo>
                  <a:cubicBezTo>
                    <a:pt x="3898" y="1766"/>
                    <a:pt x="3943" y="1751"/>
                    <a:pt x="3973" y="1721"/>
                  </a:cubicBezTo>
                  <a:lnTo>
                    <a:pt x="5161" y="532"/>
                  </a:lnTo>
                  <a:lnTo>
                    <a:pt x="6786" y="954"/>
                  </a:lnTo>
                  <a:cubicBezTo>
                    <a:pt x="6809" y="961"/>
                    <a:pt x="6832" y="965"/>
                    <a:pt x="6854" y="965"/>
                  </a:cubicBezTo>
                  <a:cubicBezTo>
                    <a:pt x="6877" y="965"/>
                    <a:pt x="6899" y="961"/>
                    <a:pt x="6922" y="954"/>
                  </a:cubicBezTo>
                  <a:lnTo>
                    <a:pt x="8547" y="517"/>
                  </a:lnTo>
                  <a:lnTo>
                    <a:pt x="9735" y="1706"/>
                  </a:lnTo>
                  <a:cubicBezTo>
                    <a:pt x="9781" y="1751"/>
                    <a:pt x="9811" y="1766"/>
                    <a:pt x="9856" y="1781"/>
                  </a:cubicBezTo>
                  <a:lnTo>
                    <a:pt x="11481" y="2218"/>
                  </a:lnTo>
                  <a:lnTo>
                    <a:pt x="11917" y="3842"/>
                  </a:lnTo>
                  <a:cubicBezTo>
                    <a:pt x="11932" y="3888"/>
                    <a:pt x="11947" y="3918"/>
                    <a:pt x="11992" y="3948"/>
                  </a:cubicBezTo>
                  <a:lnTo>
                    <a:pt x="13181" y="5151"/>
                  </a:lnTo>
                  <a:lnTo>
                    <a:pt x="12760" y="6776"/>
                  </a:lnTo>
                  <a:cubicBezTo>
                    <a:pt x="12745" y="6822"/>
                    <a:pt x="12745" y="6867"/>
                    <a:pt x="12760" y="6912"/>
                  </a:cubicBezTo>
                  <a:lnTo>
                    <a:pt x="13196" y="8537"/>
                  </a:lnTo>
                  <a:lnTo>
                    <a:pt x="12007" y="9725"/>
                  </a:lnTo>
                  <a:cubicBezTo>
                    <a:pt x="11962" y="9755"/>
                    <a:pt x="11947" y="9801"/>
                    <a:pt x="11932" y="9846"/>
                  </a:cubicBezTo>
                  <a:lnTo>
                    <a:pt x="11496" y="11471"/>
                  </a:lnTo>
                  <a:lnTo>
                    <a:pt x="9856" y="11907"/>
                  </a:lnTo>
                  <a:cubicBezTo>
                    <a:pt x="9826" y="11922"/>
                    <a:pt x="9781" y="11937"/>
                    <a:pt x="9750" y="11982"/>
                  </a:cubicBezTo>
                  <a:lnTo>
                    <a:pt x="8562" y="13171"/>
                  </a:lnTo>
                  <a:lnTo>
                    <a:pt x="6922" y="12735"/>
                  </a:lnTo>
                  <a:cubicBezTo>
                    <a:pt x="6899" y="12727"/>
                    <a:pt x="6877" y="12723"/>
                    <a:pt x="6854" y="12723"/>
                  </a:cubicBezTo>
                  <a:cubicBezTo>
                    <a:pt x="6832" y="12723"/>
                    <a:pt x="6809" y="12727"/>
                    <a:pt x="6786" y="12735"/>
                  </a:cubicBezTo>
                  <a:lnTo>
                    <a:pt x="5161" y="13171"/>
                  </a:lnTo>
                  <a:lnTo>
                    <a:pt x="3973" y="11982"/>
                  </a:lnTo>
                  <a:cubicBezTo>
                    <a:pt x="3943" y="11952"/>
                    <a:pt x="3898" y="11922"/>
                    <a:pt x="3852" y="11922"/>
                  </a:cubicBezTo>
                  <a:lnTo>
                    <a:pt x="3521" y="11832"/>
                  </a:lnTo>
                  <a:lnTo>
                    <a:pt x="2228" y="11486"/>
                  </a:lnTo>
                  <a:lnTo>
                    <a:pt x="1791" y="9846"/>
                  </a:lnTo>
                  <a:cubicBezTo>
                    <a:pt x="1776" y="9816"/>
                    <a:pt x="1761" y="9771"/>
                    <a:pt x="1731" y="9740"/>
                  </a:cubicBezTo>
                  <a:lnTo>
                    <a:pt x="888" y="8898"/>
                  </a:lnTo>
                  <a:cubicBezTo>
                    <a:pt x="832" y="8842"/>
                    <a:pt x="770" y="8818"/>
                    <a:pt x="710" y="8818"/>
                  </a:cubicBezTo>
                  <a:cubicBezTo>
                    <a:pt x="512" y="8818"/>
                    <a:pt x="343" y="9074"/>
                    <a:pt x="527" y="9259"/>
                  </a:cubicBezTo>
                  <a:lnTo>
                    <a:pt x="1325" y="10056"/>
                  </a:lnTo>
                  <a:lnTo>
                    <a:pt x="1791" y="11757"/>
                  </a:lnTo>
                  <a:cubicBezTo>
                    <a:pt x="1806" y="11847"/>
                    <a:pt x="1881" y="11907"/>
                    <a:pt x="1972" y="11937"/>
                  </a:cubicBezTo>
                  <a:lnTo>
                    <a:pt x="3160" y="12253"/>
                  </a:lnTo>
                  <a:lnTo>
                    <a:pt x="2137" y="16030"/>
                  </a:lnTo>
                  <a:cubicBezTo>
                    <a:pt x="2099" y="16197"/>
                    <a:pt x="2226" y="16343"/>
                    <a:pt x="2377" y="16343"/>
                  </a:cubicBezTo>
                  <a:cubicBezTo>
                    <a:pt x="2402" y="16343"/>
                    <a:pt x="2428" y="16339"/>
                    <a:pt x="2453" y="16330"/>
                  </a:cubicBezTo>
                  <a:lnTo>
                    <a:pt x="4078" y="15819"/>
                  </a:lnTo>
                  <a:lnTo>
                    <a:pt x="5222" y="17083"/>
                  </a:lnTo>
                  <a:cubicBezTo>
                    <a:pt x="5267" y="17128"/>
                    <a:pt x="5342" y="17158"/>
                    <a:pt x="5417" y="17158"/>
                  </a:cubicBezTo>
                  <a:lnTo>
                    <a:pt x="5477" y="17158"/>
                  </a:lnTo>
                  <a:cubicBezTo>
                    <a:pt x="5568" y="17143"/>
                    <a:pt x="5628" y="17068"/>
                    <a:pt x="5658" y="16977"/>
                  </a:cubicBezTo>
                  <a:lnTo>
                    <a:pt x="6636" y="13306"/>
                  </a:lnTo>
                  <a:lnTo>
                    <a:pt x="6877" y="13246"/>
                  </a:lnTo>
                  <a:lnTo>
                    <a:pt x="7102" y="13306"/>
                  </a:lnTo>
                  <a:lnTo>
                    <a:pt x="8080" y="16977"/>
                  </a:lnTo>
                  <a:cubicBezTo>
                    <a:pt x="8110" y="17068"/>
                    <a:pt x="8171" y="17143"/>
                    <a:pt x="8276" y="17158"/>
                  </a:cubicBezTo>
                  <a:lnTo>
                    <a:pt x="8321" y="17158"/>
                  </a:lnTo>
                  <a:cubicBezTo>
                    <a:pt x="8396" y="17158"/>
                    <a:pt x="8472" y="17128"/>
                    <a:pt x="8517" y="17083"/>
                  </a:cubicBezTo>
                  <a:lnTo>
                    <a:pt x="9660" y="15819"/>
                  </a:lnTo>
                  <a:lnTo>
                    <a:pt x="11285" y="16330"/>
                  </a:lnTo>
                  <a:cubicBezTo>
                    <a:pt x="11310" y="16341"/>
                    <a:pt x="11339" y="16346"/>
                    <a:pt x="11368" y="16346"/>
                  </a:cubicBezTo>
                  <a:cubicBezTo>
                    <a:pt x="11426" y="16346"/>
                    <a:pt x="11486" y="16325"/>
                    <a:pt x="11526" y="16285"/>
                  </a:cubicBezTo>
                  <a:cubicBezTo>
                    <a:pt x="11601" y="16210"/>
                    <a:pt x="11616" y="16120"/>
                    <a:pt x="11601" y="16030"/>
                  </a:cubicBezTo>
                  <a:lnTo>
                    <a:pt x="11195" y="14510"/>
                  </a:lnTo>
                  <a:cubicBezTo>
                    <a:pt x="11164" y="14364"/>
                    <a:pt x="11058" y="14302"/>
                    <a:pt x="10950" y="14302"/>
                  </a:cubicBezTo>
                  <a:cubicBezTo>
                    <a:pt x="10790" y="14302"/>
                    <a:pt x="10626" y="14439"/>
                    <a:pt x="10698" y="14645"/>
                  </a:cubicBezTo>
                  <a:lnTo>
                    <a:pt x="10999" y="15714"/>
                  </a:lnTo>
                  <a:lnTo>
                    <a:pt x="9660" y="15292"/>
                  </a:lnTo>
                  <a:cubicBezTo>
                    <a:pt x="9637" y="15285"/>
                    <a:pt x="9612" y="15281"/>
                    <a:pt x="9588" y="15281"/>
                  </a:cubicBezTo>
                  <a:cubicBezTo>
                    <a:pt x="9518" y="15281"/>
                    <a:pt x="9449" y="15312"/>
                    <a:pt x="9404" y="15368"/>
                  </a:cubicBezTo>
                  <a:lnTo>
                    <a:pt x="8456" y="16406"/>
                  </a:lnTo>
                  <a:lnTo>
                    <a:pt x="7659" y="13442"/>
                  </a:lnTo>
                  <a:lnTo>
                    <a:pt x="8592" y="13697"/>
                  </a:lnTo>
                  <a:cubicBezTo>
                    <a:pt x="8607" y="13700"/>
                    <a:pt x="8623" y="13701"/>
                    <a:pt x="8638" y="13701"/>
                  </a:cubicBezTo>
                  <a:cubicBezTo>
                    <a:pt x="8712" y="13701"/>
                    <a:pt x="8783" y="13672"/>
                    <a:pt x="8833" y="13622"/>
                  </a:cubicBezTo>
                  <a:lnTo>
                    <a:pt x="10081" y="12373"/>
                  </a:lnTo>
                  <a:lnTo>
                    <a:pt x="10096" y="12373"/>
                  </a:lnTo>
                  <a:lnTo>
                    <a:pt x="10412" y="13547"/>
                  </a:lnTo>
                  <a:cubicBezTo>
                    <a:pt x="10443" y="13667"/>
                    <a:pt x="10548" y="13743"/>
                    <a:pt x="10653" y="13743"/>
                  </a:cubicBezTo>
                  <a:lnTo>
                    <a:pt x="10728" y="13743"/>
                  </a:lnTo>
                  <a:cubicBezTo>
                    <a:pt x="10864" y="13697"/>
                    <a:pt x="10939" y="13562"/>
                    <a:pt x="10894" y="13427"/>
                  </a:cubicBezTo>
                  <a:lnTo>
                    <a:pt x="10593" y="12253"/>
                  </a:lnTo>
                  <a:lnTo>
                    <a:pt x="11782" y="11937"/>
                  </a:lnTo>
                  <a:cubicBezTo>
                    <a:pt x="11872" y="11907"/>
                    <a:pt x="11932" y="11847"/>
                    <a:pt x="11962" y="11757"/>
                  </a:cubicBezTo>
                  <a:lnTo>
                    <a:pt x="12414" y="10056"/>
                  </a:lnTo>
                  <a:lnTo>
                    <a:pt x="13662" y="8808"/>
                  </a:lnTo>
                  <a:cubicBezTo>
                    <a:pt x="13723" y="8747"/>
                    <a:pt x="13753" y="8657"/>
                    <a:pt x="13723" y="8567"/>
                  </a:cubicBezTo>
                  <a:lnTo>
                    <a:pt x="13707" y="8552"/>
                  </a:lnTo>
                  <a:lnTo>
                    <a:pt x="13241" y="6852"/>
                  </a:lnTo>
                  <a:lnTo>
                    <a:pt x="13707" y="5136"/>
                  </a:lnTo>
                  <a:cubicBezTo>
                    <a:pt x="13723" y="5061"/>
                    <a:pt x="13707" y="4956"/>
                    <a:pt x="13632" y="4896"/>
                  </a:cubicBezTo>
                  <a:lnTo>
                    <a:pt x="12383" y="3647"/>
                  </a:lnTo>
                  <a:lnTo>
                    <a:pt x="11932" y="1947"/>
                  </a:lnTo>
                  <a:cubicBezTo>
                    <a:pt x="11902" y="1871"/>
                    <a:pt x="11842" y="1796"/>
                    <a:pt x="11752" y="1766"/>
                  </a:cubicBezTo>
                  <a:lnTo>
                    <a:pt x="10051" y="1315"/>
                  </a:lnTo>
                  <a:lnTo>
                    <a:pt x="8803" y="66"/>
                  </a:lnTo>
                  <a:cubicBezTo>
                    <a:pt x="8757" y="20"/>
                    <a:pt x="8693" y="0"/>
                    <a:pt x="8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1581325" y="2065875"/>
              <a:ext cx="279500" cy="262875"/>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Picture 6" descr="Mobile Icon White at GetDrawings | Free download">
            <a:extLst>
              <a:ext uri="{FF2B5EF4-FFF2-40B4-BE49-F238E27FC236}">
                <a16:creationId xmlns:a16="http://schemas.microsoft.com/office/drawing/2014/main" id="{CADEA96D-BF63-4340-A2B3-1CB3B18259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59" r="21644"/>
          <a:stretch/>
        </p:blipFill>
        <p:spPr bwMode="auto">
          <a:xfrm>
            <a:off x="5624909" y="3866804"/>
            <a:ext cx="459716" cy="8165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rver Free Icon of WHCompare Isometric Web Hosting &amp; Servers">
            <a:extLst>
              <a:ext uri="{FF2B5EF4-FFF2-40B4-BE49-F238E27FC236}">
                <a16:creationId xmlns:a16="http://schemas.microsoft.com/office/drawing/2014/main" id="{EFE9CCC3-1694-4B0E-83CF-202E11F826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8288" y="2640053"/>
            <a:ext cx="1124858" cy="11248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ght icon - Small N Flat">
            <a:extLst>
              <a:ext uri="{FF2B5EF4-FFF2-40B4-BE49-F238E27FC236}">
                <a16:creationId xmlns:a16="http://schemas.microsoft.com/office/drawing/2014/main" id="{32588C0E-2774-42C4-8424-102E7DE3F3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6949" y="1330287"/>
            <a:ext cx="875639" cy="8756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ircuit Icon of Colored Outline style - Available in SVG, PNG, EPS, AI &amp;  Icon fonts">
            <a:extLst>
              <a:ext uri="{FF2B5EF4-FFF2-40B4-BE49-F238E27FC236}">
                <a16:creationId xmlns:a16="http://schemas.microsoft.com/office/drawing/2014/main" id="{1C27BA1E-D32A-4631-99B5-1AC6ECC622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5578509" y="2148975"/>
            <a:ext cx="552517" cy="55251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B38F341-AC9D-490D-A167-4B81A680BC70}"/>
              </a:ext>
            </a:extLst>
          </p:cNvPr>
          <p:cNvCxnSpPr>
            <a:cxnSpLocks/>
          </p:cNvCxnSpPr>
          <p:nvPr/>
        </p:nvCxnSpPr>
        <p:spPr>
          <a:xfrm flipV="1">
            <a:off x="6070658" y="3642633"/>
            <a:ext cx="1375171" cy="759975"/>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2C1B73-ECFB-4083-8CA1-FD6CF0A613EB}"/>
              </a:ext>
            </a:extLst>
          </p:cNvPr>
          <p:cNvCxnSpPr>
            <a:cxnSpLocks/>
          </p:cNvCxnSpPr>
          <p:nvPr/>
        </p:nvCxnSpPr>
        <p:spPr>
          <a:xfrm flipH="1" flipV="1">
            <a:off x="6061351" y="2306607"/>
            <a:ext cx="1175919" cy="855582"/>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740F276-AAED-4E18-A10F-E55AEA8B0348}"/>
              </a:ext>
            </a:extLst>
          </p:cNvPr>
          <p:cNvCxnSpPr>
            <a:cxnSpLocks/>
          </p:cNvCxnSpPr>
          <p:nvPr/>
        </p:nvCxnSpPr>
        <p:spPr>
          <a:xfrm>
            <a:off x="6084625" y="2571750"/>
            <a:ext cx="1134031" cy="799488"/>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9EDC2B-04BC-4EA8-8897-E7282F244CC1}"/>
              </a:ext>
            </a:extLst>
          </p:cNvPr>
          <p:cNvCxnSpPr>
            <a:cxnSpLocks/>
          </p:cNvCxnSpPr>
          <p:nvPr/>
        </p:nvCxnSpPr>
        <p:spPr>
          <a:xfrm flipH="1">
            <a:off x="6131026" y="3471919"/>
            <a:ext cx="1221008" cy="686310"/>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Icon Wifi Đẹp Nhất ❤️ 1001 Biểu Tượng Wifi Độc Đáo">
            <a:extLst>
              <a:ext uri="{FF2B5EF4-FFF2-40B4-BE49-F238E27FC236}">
                <a16:creationId xmlns:a16="http://schemas.microsoft.com/office/drawing/2014/main" id="{C191E5A6-E6C1-4D1D-80B8-96C23D34B2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2034" y="1349316"/>
            <a:ext cx="558800" cy="5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814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489903" y="283221"/>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Hệ Thống Điều Khiển Nhà Thông Minh</a:t>
            </a:r>
            <a:endParaRPr/>
          </a:p>
        </p:txBody>
      </p:sp>
      <p:pic>
        <p:nvPicPr>
          <p:cNvPr id="21" name="Google Shape;2399;p51">
            <a:extLst>
              <a:ext uri="{FF2B5EF4-FFF2-40B4-BE49-F238E27FC236}">
                <a16:creationId xmlns:a16="http://schemas.microsoft.com/office/drawing/2014/main" id="{BBCE979D-C1ED-4F33-AEC1-0EF6CC6B36FC}"/>
              </a:ext>
            </a:extLst>
          </p:cNvPr>
          <p:cNvPicPr preferRelativeResize="0"/>
          <p:nvPr/>
        </p:nvPicPr>
        <p:blipFill>
          <a:blip r:embed="rId3">
            <a:alphaModFix amt="52000"/>
          </a:blip>
          <a:stretch>
            <a:fillRect/>
          </a:stretch>
        </p:blipFill>
        <p:spPr>
          <a:xfrm rot="21068800" flipH="1">
            <a:off x="971273" y="1320644"/>
            <a:ext cx="2616201" cy="712650"/>
          </a:xfrm>
          <a:prstGeom prst="rect">
            <a:avLst/>
          </a:prstGeom>
          <a:noFill/>
          <a:ln>
            <a:noFill/>
          </a:ln>
        </p:spPr>
      </p:pic>
      <p:sp>
        <p:nvSpPr>
          <p:cNvPr id="22" name="Google Shape;2405;p51">
            <a:extLst>
              <a:ext uri="{FF2B5EF4-FFF2-40B4-BE49-F238E27FC236}">
                <a16:creationId xmlns:a16="http://schemas.microsoft.com/office/drawing/2014/main" id="{CBC10ABE-F652-4983-9E40-BF4A5C97CAC4}"/>
              </a:ext>
            </a:extLst>
          </p:cNvPr>
          <p:cNvSpPr txBox="1">
            <a:spLocks/>
          </p:cNvSpPr>
          <p:nvPr/>
        </p:nvSpPr>
        <p:spPr>
          <a:xfrm>
            <a:off x="1109380" y="1413119"/>
            <a:ext cx="28671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en-US" sz="2400" b="1"/>
              <a:t>Công nghệ</a:t>
            </a:r>
          </a:p>
        </p:txBody>
      </p:sp>
      <p:grpSp>
        <p:nvGrpSpPr>
          <p:cNvPr id="23" name="Google Shape;2427;p51">
            <a:extLst>
              <a:ext uri="{FF2B5EF4-FFF2-40B4-BE49-F238E27FC236}">
                <a16:creationId xmlns:a16="http://schemas.microsoft.com/office/drawing/2014/main" id="{6AECABE8-F2FD-47FC-A188-6B4FE58C56C9}"/>
              </a:ext>
            </a:extLst>
          </p:cNvPr>
          <p:cNvGrpSpPr/>
          <p:nvPr/>
        </p:nvGrpSpPr>
        <p:grpSpPr>
          <a:xfrm>
            <a:off x="562668" y="1467076"/>
            <a:ext cx="349750" cy="429775"/>
            <a:chOff x="6084025" y="3045825"/>
            <a:chExt cx="349750" cy="429775"/>
          </a:xfrm>
        </p:grpSpPr>
        <p:sp>
          <p:nvSpPr>
            <p:cNvPr id="24" name="Google Shape;2428;p51">
              <a:extLst>
                <a:ext uri="{FF2B5EF4-FFF2-40B4-BE49-F238E27FC236}">
                  <a16:creationId xmlns:a16="http://schemas.microsoft.com/office/drawing/2014/main" id="{931213E0-21D8-47C1-953F-982B99ADD492}"/>
                </a:ext>
              </a:extLst>
            </p:cNvPr>
            <p:cNvSpPr/>
            <p:nvPr/>
          </p:nvSpPr>
          <p:spPr>
            <a:xfrm>
              <a:off x="6084025" y="3212350"/>
              <a:ext cx="39800" cy="12850"/>
            </a:xfrm>
            <a:custGeom>
              <a:avLst/>
              <a:gdLst/>
              <a:ahLst/>
              <a:cxnLst/>
              <a:rect l="l" t="t" r="r" b="b"/>
              <a:pathLst>
                <a:path w="1592" h="514" extrusionOk="0">
                  <a:moveTo>
                    <a:pt x="339" y="0"/>
                  </a:moveTo>
                  <a:cubicBezTo>
                    <a:pt x="0" y="0"/>
                    <a:pt x="0" y="514"/>
                    <a:pt x="339" y="514"/>
                  </a:cubicBezTo>
                  <a:cubicBezTo>
                    <a:pt x="348" y="514"/>
                    <a:pt x="357" y="514"/>
                    <a:pt x="367" y="513"/>
                  </a:cubicBezTo>
                  <a:lnTo>
                    <a:pt x="1240" y="513"/>
                  </a:lnTo>
                  <a:cubicBezTo>
                    <a:pt x="1249" y="514"/>
                    <a:pt x="1258" y="514"/>
                    <a:pt x="1267" y="514"/>
                  </a:cubicBezTo>
                  <a:cubicBezTo>
                    <a:pt x="1592" y="514"/>
                    <a:pt x="1592" y="0"/>
                    <a:pt x="1267" y="0"/>
                  </a:cubicBezTo>
                  <a:cubicBezTo>
                    <a:pt x="1258" y="0"/>
                    <a:pt x="1249" y="0"/>
                    <a:pt x="1240" y="1"/>
                  </a:cubicBezTo>
                  <a:lnTo>
                    <a:pt x="367" y="1"/>
                  </a:lnTo>
                  <a:cubicBezTo>
                    <a:pt x="357"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429;p51">
              <a:extLst>
                <a:ext uri="{FF2B5EF4-FFF2-40B4-BE49-F238E27FC236}">
                  <a16:creationId xmlns:a16="http://schemas.microsoft.com/office/drawing/2014/main" id="{E85BAC59-ED8A-4921-A4AE-BBB6A656C08D}"/>
                </a:ext>
              </a:extLst>
            </p:cNvPr>
            <p:cNvGrpSpPr/>
            <p:nvPr/>
          </p:nvGrpSpPr>
          <p:grpSpPr>
            <a:xfrm>
              <a:off x="6132050" y="3045825"/>
              <a:ext cx="301725" cy="429775"/>
              <a:chOff x="6132050" y="3045825"/>
              <a:chExt cx="301725" cy="429775"/>
            </a:xfrm>
          </p:grpSpPr>
          <p:sp>
            <p:nvSpPr>
              <p:cNvPr id="26" name="Google Shape;2430;p51">
                <a:extLst>
                  <a:ext uri="{FF2B5EF4-FFF2-40B4-BE49-F238E27FC236}">
                    <a16:creationId xmlns:a16="http://schemas.microsoft.com/office/drawing/2014/main" id="{4D557B2E-201D-42CD-8ED0-3C66519B34E1}"/>
                  </a:ext>
                </a:extLst>
              </p:cNvPr>
              <p:cNvSpPr/>
              <p:nvPr/>
            </p:nvSpPr>
            <p:spPr>
              <a:xfrm>
                <a:off x="6352375" y="3314650"/>
                <a:ext cx="30850" cy="27975"/>
              </a:xfrm>
              <a:custGeom>
                <a:avLst/>
                <a:gdLst/>
                <a:ahLst/>
                <a:cxnLst/>
                <a:rect l="l" t="t" r="r" b="b"/>
                <a:pathLst>
                  <a:path w="1234" h="1119" extrusionOk="0">
                    <a:moveTo>
                      <a:pt x="362" y="1"/>
                    </a:moveTo>
                    <a:cubicBezTo>
                      <a:pt x="167" y="1"/>
                      <a:pt x="1" y="235"/>
                      <a:pt x="165" y="423"/>
                    </a:cubicBezTo>
                    <a:lnTo>
                      <a:pt x="782" y="1040"/>
                    </a:lnTo>
                    <a:cubicBezTo>
                      <a:pt x="835" y="1093"/>
                      <a:pt x="899" y="1119"/>
                      <a:pt x="963" y="1119"/>
                    </a:cubicBezTo>
                    <a:cubicBezTo>
                      <a:pt x="1027" y="1119"/>
                      <a:pt x="1090" y="1093"/>
                      <a:pt x="1143" y="1040"/>
                    </a:cubicBezTo>
                    <a:cubicBezTo>
                      <a:pt x="1233" y="935"/>
                      <a:pt x="1233" y="784"/>
                      <a:pt x="1143" y="679"/>
                    </a:cubicBezTo>
                    <a:lnTo>
                      <a:pt x="526" y="62"/>
                    </a:lnTo>
                    <a:cubicBezTo>
                      <a:pt x="474" y="19"/>
                      <a:pt x="417"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31;p51">
                <a:extLst>
                  <a:ext uri="{FF2B5EF4-FFF2-40B4-BE49-F238E27FC236}">
                    <a16:creationId xmlns:a16="http://schemas.microsoft.com/office/drawing/2014/main" id="{3B1F3FE6-351E-43E9-891C-03F4562ACF29}"/>
                  </a:ext>
                </a:extLst>
              </p:cNvPr>
              <p:cNvSpPr/>
              <p:nvPr/>
            </p:nvSpPr>
            <p:spPr>
              <a:xfrm>
                <a:off x="6395225" y="3212350"/>
                <a:ext cx="38550" cy="12850"/>
              </a:xfrm>
              <a:custGeom>
                <a:avLst/>
                <a:gdLst/>
                <a:ahLst/>
                <a:cxnLst/>
                <a:rect l="l" t="t" r="r" b="b"/>
                <a:pathLst>
                  <a:path w="1542" h="514" extrusionOk="0">
                    <a:moveTo>
                      <a:pt x="1217" y="0"/>
                    </a:moveTo>
                    <a:cubicBezTo>
                      <a:pt x="1208" y="0"/>
                      <a:pt x="1199" y="0"/>
                      <a:pt x="1189" y="1"/>
                    </a:cubicBezTo>
                    <a:lnTo>
                      <a:pt x="317" y="1"/>
                    </a:lnTo>
                    <a:cubicBezTo>
                      <a:pt x="1" y="31"/>
                      <a:pt x="1" y="483"/>
                      <a:pt x="317" y="513"/>
                    </a:cubicBezTo>
                    <a:lnTo>
                      <a:pt x="1189" y="513"/>
                    </a:lnTo>
                    <a:cubicBezTo>
                      <a:pt x="1199" y="514"/>
                      <a:pt x="1208" y="514"/>
                      <a:pt x="1217" y="514"/>
                    </a:cubicBezTo>
                    <a:cubicBezTo>
                      <a:pt x="1542" y="514"/>
                      <a:pt x="1542"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432;p51">
                <a:extLst>
                  <a:ext uri="{FF2B5EF4-FFF2-40B4-BE49-F238E27FC236}">
                    <a16:creationId xmlns:a16="http://schemas.microsoft.com/office/drawing/2014/main" id="{DD5FCA5B-3C8E-4AC6-9ACA-8D800B2649CB}"/>
                  </a:ext>
                </a:extLst>
              </p:cNvPr>
              <p:cNvGrpSpPr/>
              <p:nvPr/>
            </p:nvGrpSpPr>
            <p:grpSpPr>
              <a:xfrm>
                <a:off x="6132050" y="3045825"/>
                <a:ext cx="263950" cy="429775"/>
                <a:chOff x="6132050" y="3045825"/>
                <a:chExt cx="263950" cy="429775"/>
              </a:xfrm>
            </p:grpSpPr>
            <p:sp>
              <p:nvSpPr>
                <p:cNvPr id="30" name="Google Shape;2433;p51">
                  <a:extLst>
                    <a:ext uri="{FF2B5EF4-FFF2-40B4-BE49-F238E27FC236}">
                      <a16:creationId xmlns:a16="http://schemas.microsoft.com/office/drawing/2014/main" id="{80CCE936-AF07-40A7-BD0C-70CD05F14CB5}"/>
                    </a:ext>
                  </a:extLst>
                </p:cNvPr>
                <p:cNvSpPr/>
                <p:nvPr/>
              </p:nvSpPr>
              <p:spPr>
                <a:xfrm>
                  <a:off x="6132675" y="3092375"/>
                  <a:ext cx="263325" cy="383225"/>
                </a:xfrm>
                <a:custGeom>
                  <a:avLst/>
                  <a:gdLst/>
                  <a:ahLst/>
                  <a:cxnLst/>
                  <a:rect l="l" t="t" r="r" b="b"/>
                  <a:pathLst>
                    <a:path w="10533" h="15329" extrusionOk="0">
                      <a:moveTo>
                        <a:pt x="6817" y="11857"/>
                      </a:moveTo>
                      <a:lnTo>
                        <a:pt x="6817" y="12308"/>
                      </a:lnTo>
                      <a:lnTo>
                        <a:pt x="3296" y="12308"/>
                      </a:lnTo>
                      <a:lnTo>
                        <a:pt x="3296" y="11857"/>
                      </a:lnTo>
                      <a:close/>
                      <a:moveTo>
                        <a:pt x="6817" y="12820"/>
                      </a:moveTo>
                      <a:lnTo>
                        <a:pt x="6817" y="13060"/>
                      </a:lnTo>
                      <a:cubicBezTo>
                        <a:pt x="6817" y="13151"/>
                        <a:pt x="6817" y="13226"/>
                        <a:pt x="6802" y="13316"/>
                      </a:cubicBezTo>
                      <a:lnTo>
                        <a:pt x="5131" y="13316"/>
                      </a:lnTo>
                      <a:cubicBezTo>
                        <a:pt x="4785" y="13316"/>
                        <a:pt x="4785" y="13828"/>
                        <a:pt x="5131" y="13828"/>
                      </a:cubicBezTo>
                      <a:lnTo>
                        <a:pt x="6651" y="13828"/>
                      </a:lnTo>
                      <a:cubicBezTo>
                        <a:pt x="6350" y="14430"/>
                        <a:pt x="5733" y="14821"/>
                        <a:pt x="5056" y="14821"/>
                      </a:cubicBezTo>
                      <a:cubicBezTo>
                        <a:pt x="4379" y="14821"/>
                        <a:pt x="3762" y="14430"/>
                        <a:pt x="3461" y="13828"/>
                      </a:cubicBezTo>
                      <a:lnTo>
                        <a:pt x="4033" y="13828"/>
                      </a:lnTo>
                      <a:cubicBezTo>
                        <a:pt x="4364" y="13828"/>
                        <a:pt x="4364" y="13316"/>
                        <a:pt x="4033" y="13316"/>
                      </a:cubicBezTo>
                      <a:lnTo>
                        <a:pt x="3326" y="13316"/>
                      </a:lnTo>
                      <a:cubicBezTo>
                        <a:pt x="3311" y="13226"/>
                        <a:pt x="3296" y="13151"/>
                        <a:pt x="3296" y="13060"/>
                      </a:cubicBezTo>
                      <a:lnTo>
                        <a:pt x="3296" y="12820"/>
                      </a:lnTo>
                      <a:close/>
                      <a:moveTo>
                        <a:pt x="5075" y="0"/>
                      </a:moveTo>
                      <a:cubicBezTo>
                        <a:pt x="3225" y="0"/>
                        <a:pt x="1514" y="1006"/>
                        <a:pt x="633" y="2634"/>
                      </a:cubicBezTo>
                      <a:cubicBezTo>
                        <a:pt x="501" y="2837"/>
                        <a:pt x="670" y="3019"/>
                        <a:pt x="846" y="3019"/>
                      </a:cubicBezTo>
                      <a:cubicBezTo>
                        <a:pt x="930" y="3019"/>
                        <a:pt x="1015" y="2977"/>
                        <a:pt x="1069" y="2874"/>
                      </a:cubicBezTo>
                      <a:cubicBezTo>
                        <a:pt x="1906" y="1339"/>
                        <a:pt x="3468" y="505"/>
                        <a:pt x="5058" y="505"/>
                      </a:cubicBezTo>
                      <a:cubicBezTo>
                        <a:pt x="6069" y="505"/>
                        <a:pt x="7091" y="843"/>
                        <a:pt x="7945" y="1550"/>
                      </a:cubicBezTo>
                      <a:cubicBezTo>
                        <a:pt x="10157" y="3371"/>
                        <a:pt x="10157" y="6741"/>
                        <a:pt x="7960" y="8562"/>
                      </a:cubicBezTo>
                      <a:cubicBezTo>
                        <a:pt x="7900" y="8607"/>
                        <a:pt x="7840" y="8652"/>
                        <a:pt x="7795" y="8712"/>
                      </a:cubicBezTo>
                      <a:cubicBezTo>
                        <a:pt x="7163" y="9299"/>
                        <a:pt x="6817" y="10126"/>
                        <a:pt x="6817" y="10984"/>
                      </a:cubicBezTo>
                      <a:lnTo>
                        <a:pt x="6817" y="11360"/>
                      </a:lnTo>
                      <a:lnTo>
                        <a:pt x="5944" y="11360"/>
                      </a:lnTo>
                      <a:lnTo>
                        <a:pt x="5944" y="9991"/>
                      </a:lnTo>
                      <a:cubicBezTo>
                        <a:pt x="5944" y="9826"/>
                        <a:pt x="5816" y="9743"/>
                        <a:pt x="5688" y="9743"/>
                      </a:cubicBezTo>
                      <a:cubicBezTo>
                        <a:pt x="5560" y="9743"/>
                        <a:pt x="5432" y="9826"/>
                        <a:pt x="5432" y="9991"/>
                      </a:cubicBezTo>
                      <a:lnTo>
                        <a:pt x="5432" y="11360"/>
                      </a:lnTo>
                      <a:lnTo>
                        <a:pt x="4620" y="11360"/>
                      </a:lnTo>
                      <a:lnTo>
                        <a:pt x="4620" y="8291"/>
                      </a:lnTo>
                      <a:lnTo>
                        <a:pt x="5432" y="8291"/>
                      </a:lnTo>
                      <a:lnTo>
                        <a:pt x="5432" y="8893"/>
                      </a:lnTo>
                      <a:cubicBezTo>
                        <a:pt x="5432" y="9058"/>
                        <a:pt x="5560" y="9141"/>
                        <a:pt x="5688" y="9141"/>
                      </a:cubicBezTo>
                      <a:cubicBezTo>
                        <a:pt x="5816" y="9141"/>
                        <a:pt x="5944" y="9058"/>
                        <a:pt x="5944" y="8893"/>
                      </a:cubicBezTo>
                      <a:lnTo>
                        <a:pt x="5944" y="8050"/>
                      </a:lnTo>
                      <a:cubicBezTo>
                        <a:pt x="5944" y="7900"/>
                        <a:pt x="5824" y="7794"/>
                        <a:pt x="5688" y="7794"/>
                      </a:cubicBezTo>
                      <a:lnTo>
                        <a:pt x="5312" y="7794"/>
                      </a:lnTo>
                      <a:lnTo>
                        <a:pt x="5312" y="7223"/>
                      </a:lnTo>
                      <a:cubicBezTo>
                        <a:pt x="5809" y="7208"/>
                        <a:pt x="6215" y="6801"/>
                        <a:pt x="6215" y="6290"/>
                      </a:cubicBezTo>
                      <a:lnTo>
                        <a:pt x="6215" y="5944"/>
                      </a:lnTo>
                      <a:cubicBezTo>
                        <a:pt x="6215" y="5628"/>
                        <a:pt x="6004" y="5342"/>
                        <a:pt x="5703" y="5252"/>
                      </a:cubicBezTo>
                      <a:lnTo>
                        <a:pt x="4575" y="4875"/>
                      </a:lnTo>
                      <a:cubicBezTo>
                        <a:pt x="4469" y="4830"/>
                        <a:pt x="4409" y="4740"/>
                        <a:pt x="4409" y="4635"/>
                      </a:cubicBezTo>
                      <a:lnTo>
                        <a:pt x="4409" y="4153"/>
                      </a:lnTo>
                      <a:cubicBezTo>
                        <a:pt x="4409" y="3958"/>
                        <a:pt x="4560" y="3792"/>
                        <a:pt x="4755" y="3792"/>
                      </a:cubicBezTo>
                      <a:lnTo>
                        <a:pt x="5372" y="3792"/>
                      </a:lnTo>
                      <a:cubicBezTo>
                        <a:pt x="5553" y="3792"/>
                        <a:pt x="5718" y="3958"/>
                        <a:pt x="5718" y="4153"/>
                      </a:cubicBezTo>
                      <a:cubicBezTo>
                        <a:pt x="5718" y="4319"/>
                        <a:pt x="5842" y="4402"/>
                        <a:pt x="5967" y="4402"/>
                      </a:cubicBezTo>
                      <a:cubicBezTo>
                        <a:pt x="6091" y="4402"/>
                        <a:pt x="6215" y="4319"/>
                        <a:pt x="6215" y="4153"/>
                      </a:cubicBezTo>
                      <a:cubicBezTo>
                        <a:pt x="6215" y="3672"/>
                        <a:pt x="5839" y="3296"/>
                        <a:pt x="5372" y="3296"/>
                      </a:cubicBezTo>
                      <a:lnTo>
                        <a:pt x="5312" y="3296"/>
                      </a:lnTo>
                      <a:lnTo>
                        <a:pt x="5312" y="2739"/>
                      </a:lnTo>
                      <a:cubicBezTo>
                        <a:pt x="5297" y="2588"/>
                        <a:pt x="5180" y="2513"/>
                        <a:pt x="5064" y="2513"/>
                      </a:cubicBezTo>
                      <a:cubicBezTo>
                        <a:pt x="4947" y="2513"/>
                        <a:pt x="4831" y="2588"/>
                        <a:pt x="4816" y="2739"/>
                      </a:cubicBezTo>
                      <a:lnTo>
                        <a:pt x="4816" y="3296"/>
                      </a:lnTo>
                      <a:lnTo>
                        <a:pt x="4755" y="3296"/>
                      </a:lnTo>
                      <a:cubicBezTo>
                        <a:pt x="4289" y="3296"/>
                        <a:pt x="3913" y="3672"/>
                        <a:pt x="3913" y="4153"/>
                      </a:cubicBezTo>
                      <a:lnTo>
                        <a:pt x="3913" y="4650"/>
                      </a:lnTo>
                      <a:cubicBezTo>
                        <a:pt x="3913" y="4966"/>
                        <a:pt x="4108" y="5252"/>
                        <a:pt x="4424" y="5342"/>
                      </a:cubicBezTo>
                      <a:lnTo>
                        <a:pt x="5553" y="5718"/>
                      </a:lnTo>
                      <a:cubicBezTo>
                        <a:pt x="5643" y="5748"/>
                        <a:pt x="5718" y="5838"/>
                        <a:pt x="5703" y="5944"/>
                      </a:cubicBezTo>
                      <a:lnTo>
                        <a:pt x="5703" y="6290"/>
                      </a:lnTo>
                      <a:cubicBezTo>
                        <a:pt x="5718" y="6530"/>
                        <a:pt x="5523" y="6711"/>
                        <a:pt x="5282" y="6711"/>
                      </a:cubicBezTo>
                      <a:lnTo>
                        <a:pt x="4831" y="6711"/>
                      </a:lnTo>
                      <a:cubicBezTo>
                        <a:pt x="4605" y="6711"/>
                        <a:pt x="4409" y="6530"/>
                        <a:pt x="4409" y="6290"/>
                      </a:cubicBezTo>
                      <a:cubicBezTo>
                        <a:pt x="4424" y="6109"/>
                        <a:pt x="4289" y="6019"/>
                        <a:pt x="4154" y="6019"/>
                      </a:cubicBezTo>
                      <a:cubicBezTo>
                        <a:pt x="4018" y="6019"/>
                        <a:pt x="3883" y="6109"/>
                        <a:pt x="3898" y="6290"/>
                      </a:cubicBezTo>
                      <a:cubicBezTo>
                        <a:pt x="3913" y="6786"/>
                        <a:pt x="4304" y="7193"/>
                        <a:pt x="4800" y="7223"/>
                      </a:cubicBezTo>
                      <a:lnTo>
                        <a:pt x="4800" y="7779"/>
                      </a:lnTo>
                      <a:lnTo>
                        <a:pt x="4364" y="7779"/>
                      </a:lnTo>
                      <a:cubicBezTo>
                        <a:pt x="4229" y="7779"/>
                        <a:pt x="4123" y="7900"/>
                        <a:pt x="4123" y="8035"/>
                      </a:cubicBezTo>
                      <a:lnTo>
                        <a:pt x="4123" y="11345"/>
                      </a:lnTo>
                      <a:lnTo>
                        <a:pt x="3296" y="11345"/>
                      </a:lnTo>
                      <a:lnTo>
                        <a:pt x="3296" y="10969"/>
                      </a:lnTo>
                      <a:cubicBezTo>
                        <a:pt x="3296" y="10036"/>
                        <a:pt x="2875" y="9148"/>
                        <a:pt x="2152" y="8562"/>
                      </a:cubicBezTo>
                      <a:cubicBezTo>
                        <a:pt x="1099" y="7689"/>
                        <a:pt x="497" y="6395"/>
                        <a:pt x="512" y="5026"/>
                      </a:cubicBezTo>
                      <a:cubicBezTo>
                        <a:pt x="512" y="4650"/>
                        <a:pt x="558" y="4259"/>
                        <a:pt x="663" y="3897"/>
                      </a:cubicBezTo>
                      <a:cubicBezTo>
                        <a:pt x="699" y="3708"/>
                        <a:pt x="551" y="3589"/>
                        <a:pt x="404" y="3589"/>
                      </a:cubicBezTo>
                      <a:cubicBezTo>
                        <a:pt x="306" y="3589"/>
                        <a:pt x="209" y="3642"/>
                        <a:pt x="166" y="3762"/>
                      </a:cubicBezTo>
                      <a:cubicBezTo>
                        <a:pt x="61" y="4183"/>
                        <a:pt x="1" y="4605"/>
                        <a:pt x="1" y="5026"/>
                      </a:cubicBezTo>
                      <a:cubicBezTo>
                        <a:pt x="1" y="6530"/>
                        <a:pt x="663" y="7975"/>
                        <a:pt x="1836" y="8938"/>
                      </a:cubicBezTo>
                      <a:cubicBezTo>
                        <a:pt x="2438" y="9449"/>
                        <a:pt x="2799" y="10187"/>
                        <a:pt x="2799" y="10969"/>
                      </a:cubicBezTo>
                      <a:lnTo>
                        <a:pt x="2799" y="13045"/>
                      </a:lnTo>
                      <a:cubicBezTo>
                        <a:pt x="2814" y="13256"/>
                        <a:pt x="2829" y="13452"/>
                        <a:pt x="2875" y="13647"/>
                      </a:cubicBezTo>
                      <a:cubicBezTo>
                        <a:pt x="3168" y="14768"/>
                        <a:pt x="4112" y="15329"/>
                        <a:pt x="5056" y="15329"/>
                      </a:cubicBezTo>
                      <a:cubicBezTo>
                        <a:pt x="6000" y="15329"/>
                        <a:pt x="6945" y="14768"/>
                        <a:pt x="7238" y="13647"/>
                      </a:cubicBezTo>
                      <a:cubicBezTo>
                        <a:pt x="7283" y="13452"/>
                        <a:pt x="7313" y="13256"/>
                        <a:pt x="7313" y="13060"/>
                      </a:cubicBezTo>
                      <a:lnTo>
                        <a:pt x="7313" y="10984"/>
                      </a:lnTo>
                      <a:cubicBezTo>
                        <a:pt x="7328" y="10262"/>
                        <a:pt x="7629" y="9570"/>
                        <a:pt x="8156" y="9073"/>
                      </a:cubicBezTo>
                      <a:cubicBezTo>
                        <a:pt x="8201" y="9028"/>
                        <a:pt x="8246" y="8983"/>
                        <a:pt x="8291" y="8938"/>
                      </a:cubicBezTo>
                      <a:cubicBezTo>
                        <a:pt x="9916" y="7584"/>
                        <a:pt x="10533" y="5372"/>
                        <a:pt x="9826" y="3371"/>
                      </a:cubicBezTo>
                      <a:cubicBezTo>
                        <a:pt x="9119" y="1370"/>
                        <a:pt x="7238" y="31"/>
                        <a:pt x="5131" y="1"/>
                      </a:cubicBezTo>
                      <a:lnTo>
                        <a:pt x="5116" y="1"/>
                      </a:lnTo>
                      <a:cubicBezTo>
                        <a:pt x="5103" y="0"/>
                        <a:pt x="5089"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34;p51">
                  <a:extLst>
                    <a:ext uri="{FF2B5EF4-FFF2-40B4-BE49-F238E27FC236}">
                      <a16:creationId xmlns:a16="http://schemas.microsoft.com/office/drawing/2014/main" id="{510A3B8D-2DB9-4657-B69A-9700F823ABC9}"/>
                    </a:ext>
                  </a:extLst>
                </p:cNvPr>
                <p:cNvSpPr/>
                <p:nvPr/>
              </p:nvSpPr>
              <p:spPr>
                <a:xfrm>
                  <a:off x="6252300" y="3045825"/>
                  <a:ext cx="13375" cy="35300"/>
                </a:xfrm>
                <a:custGeom>
                  <a:avLst/>
                  <a:gdLst/>
                  <a:ahLst/>
                  <a:cxnLst/>
                  <a:rect l="l" t="t" r="r" b="b"/>
                  <a:pathLst>
                    <a:path w="535" h="1412" extrusionOk="0">
                      <a:moveTo>
                        <a:pt x="269" y="1"/>
                      </a:moveTo>
                      <a:cubicBezTo>
                        <a:pt x="136" y="1"/>
                        <a:pt x="0" y="95"/>
                        <a:pt x="15" y="283"/>
                      </a:cubicBezTo>
                      <a:lnTo>
                        <a:pt x="15" y="1155"/>
                      </a:lnTo>
                      <a:cubicBezTo>
                        <a:pt x="15" y="1291"/>
                        <a:pt x="136" y="1411"/>
                        <a:pt x="271" y="1411"/>
                      </a:cubicBezTo>
                      <a:cubicBezTo>
                        <a:pt x="407" y="1411"/>
                        <a:pt x="527" y="1291"/>
                        <a:pt x="512" y="1155"/>
                      </a:cubicBezTo>
                      <a:lnTo>
                        <a:pt x="512" y="283"/>
                      </a:lnTo>
                      <a:cubicBezTo>
                        <a:pt x="535" y="95"/>
                        <a:pt x="403"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35;p51">
                  <a:extLst>
                    <a:ext uri="{FF2B5EF4-FFF2-40B4-BE49-F238E27FC236}">
                      <a16:creationId xmlns:a16="http://schemas.microsoft.com/office/drawing/2014/main" id="{DA49CE4A-4BAE-4612-8FD9-FBC9533D0197}"/>
                    </a:ext>
                  </a:extLst>
                </p:cNvPr>
                <p:cNvSpPr/>
                <p:nvPr/>
              </p:nvSpPr>
              <p:spPr>
                <a:xfrm>
                  <a:off x="6132050" y="3094600"/>
                  <a:ext cx="33375" cy="28650"/>
                </a:xfrm>
                <a:custGeom>
                  <a:avLst/>
                  <a:gdLst/>
                  <a:ahLst/>
                  <a:cxnLst/>
                  <a:rect l="l" t="t" r="r" b="b"/>
                  <a:pathLst>
                    <a:path w="1335" h="1146" extrusionOk="0">
                      <a:moveTo>
                        <a:pt x="380" y="0"/>
                      </a:moveTo>
                      <a:cubicBezTo>
                        <a:pt x="177" y="0"/>
                        <a:pt x="1" y="270"/>
                        <a:pt x="206" y="453"/>
                      </a:cubicBezTo>
                      <a:lnTo>
                        <a:pt x="823" y="1070"/>
                      </a:lnTo>
                      <a:cubicBezTo>
                        <a:pt x="868" y="1115"/>
                        <a:pt x="929" y="1145"/>
                        <a:pt x="1004" y="1145"/>
                      </a:cubicBezTo>
                      <a:cubicBezTo>
                        <a:pt x="1230" y="1145"/>
                        <a:pt x="1335" y="875"/>
                        <a:pt x="1184" y="709"/>
                      </a:cubicBezTo>
                      <a:lnTo>
                        <a:pt x="568" y="92"/>
                      </a:lnTo>
                      <a:cubicBezTo>
                        <a:pt x="510" y="27"/>
                        <a:pt x="443"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36;p51">
                  <a:extLst>
                    <a:ext uri="{FF2B5EF4-FFF2-40B4-BE49-F238E27FC236}">
                      <a16:creationId xmlns:a16="http://schemas.microsoft.com/office/drawing/2014/main" id="{F748915F-F2FC-4F40-AEDC-4ABF12B19308}"/>
                    </a:ext>
                  </a:extLst>
                </p:cNvPr>
                <p:cNvSpPr/>
                <p:nvPr/>
              </p:nvSpPr>
              <p:spPr>
                <a:xfrm>
                  <a:off x="6133050" y="3314500"/>
                  <a:ext cx="30875" cy="28050"/>
                </a:xfrm>
                <a:custGeom>
                  <a:avLst/>
                  <a:gdLst/>
                  <a:ahLst/>
                  <a:cxnLst/>
                  <a:rect l="l" t="t" r="r" b="b"/>
                  <a:pathLst>
                    <a:path w="1235" h="1122" extrusionOk="0">
                      <a:moveTo>
                        <a:pt x="964" y="0"/>
                      </a:moveTo>
                      <a:cubicBezTo>
                        <a:pt x="900" y="0"/>
                        <a:pt x="836" y="23"/>
                        <a:pt x="783" y="68"/>
                      </a:cubicBezTo>
                      <a:lnTo>
                        <a:pt x="166" y="685"/>
                      </a:lnTo>
                      <a:cubicBezTo>
                        <a:pt x="1" y="850"/>
                        <a:pt x="121" y="1121"/>
                        <a:pt x="347" y="1121"/>
                      </a:cubicBezTo>
                      <a:cubicBezTo>
                        <a:pt x="407" y="1121"/>
                        <a:pt x="467" y="1091"/>
                        <a:pt x="528" y="1046"/>
                      </a:cubicBezTo>
                      <a:lnTo>
                        <a:pt x="1144" y="429"/>
                      </a:lnTo>
                      <a:cubicBezTo>
                        <a:pt x="1235" y="324"/>
                        <a:pt x="1235" y="173"/>
                        <a:pt x="1144" y="68"/>
                      </a:cubicBezTo>
                      <a:cubicBezTo>
                        <a:pt x="1092" y="23"/>
                        <a:pt x="1028" y="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437;p51">
                <a:extLst>
                  <a:ext uri="{FF2B5EF4-FFF2-40B4-BE49-F238E27FC236}">
                    <a16:creationId xmlns:a16="http://schemas.microsoft.com/office/drawing/2014/main" id="{4742AC42-62B4-4CFF-9663-2210F0A1804E}"/>
                  </a:ext>
                </a:extLst>
              </p:cNvPr>
              <p:cNvSpPr/>
              <p:nvPr/>
            </p:nvSpPr>
            <p:spPr>
              <a:xfrm>
                <a:off x="6352350" y="3094900"/>
                <a:ext cx="32950" cy="28350"/>
              </a:xfrm>
              <a:custGeom>
                <a:avLst/>
                <a:gdLst/>
                <a:ahLst/>
                <a:cxnLst/>
                <a:rect l="l" t="t" r="r" b="b"/>
                <a:pathLst>
                  <a:path w="1318" h="1134" extrusionOk="0">
                    <a:moveTo>
                      <a:pt x="959" y="1"/>
                    </a:moveTo>
                    <a:cubicBezTo>
                      <a:pt x="901" y="1"/>
                      <a:pt x="839" y="24"/>
                      <a:pt x="783" y="80"/>
                    </a:cubicBezTo>
                    <a:lnTo>
                      <a:pt x="166" y="697"/>
                    </a:lnTo>
                    <a:cubicBezTo>
                      <a:pt x="1" y="863"/>
                      <a:pt x="121" y="1133"/>
                      <a:pt x="347" y="1133"/>
                    </a:cubicBezTo>
                    <a:cubicBezTo>
                      <a:pt x="407" y="1133"/>
                      <a:pt x="467" y="1103"/>
                      <a:pt x="527" y="1058"/>
                    </a:cubicBezTo>
                    <a:lnTo>
                      <a:pt x="1144" y="441"/>
                    </a:lnTo>
                    <a:cubicBezTo>
                      <a:pt x="1317" y="256"/>
                      <a:pt x="1154"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8" name="Picture 10" descr="React Native Apps Built by FullStack Labs | FullStack Labs">
            <a:extLst>
              <a:ext uri="{FF2B5EF4-FFF2-40B4-BE49-F238E27FC236}">
                <a16:creationId xmlns:a16="http://schemas.microsoft.com/office/drawing/2014/main" id="{AA37B3D0-F117-4008-BB7A-B3BEB49D2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91" r="15584" b="30612"/>
          <a:stretch/>
        </p:blipFill>
        <p:spPr bwMode="auto">
          <a:xfrm>
            <a:off x="5557590" y="1517002"/>
            <a:ext cx="1180897" cy="89964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dux considered harmful">
            <a:extLst>
              <a:ext uri="{FF2B5EF4-FFF2-40B4-BE49-F238E27FC236}">
                <a16:creationId xmlns:a16="http://schemas.microsoft.com/office/drawing/2014/main" id="{60CE5D3A-8B93-459F-B619-A8FC44D96B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351" t="5178" r="16870" b="28226"/>
          <a:stretch/>
        </p:blipFill>
        <p:spPr bwMode="auto">
          <a:xfrm>
            <a:off x="6736646" y="1374411"/>
            <a:ext cx="911809" cy="937395"/>
          </a:xfrm>
          <a:prstGeom prst="rect">
            <a:avLst/>
          </a:prstGeom>
          <a:noFill/>
          <a:extLst>
            <a:ext uri="{909E8E84-426E-40DD-AFC4-6F175D3DCCD1}">
              <a14:hiddenFill xmlns:a14="http://schemas.microsoft.com/office/drawing/2010/main">
                <a:solidFill>
                  <a:srgbClr val="FFFFFF"/>
                </a:solidFill>
              </a14:hiddenFill>
            </a:ext>
          </a:extLst>
        </p:spPr>
      </p:pic>
      <p:pic>
        <p:nvPicPr>
          <p:cNvPr id="42" name="Google Shape;2397;p51">
            <a:extLst>
              <a:ext uri="{FF2B5EF4-FFF2-40B4-BE49-F238E27FC236}">
                <a16:creationId xmlns:a16="http://schemas.microsoft.com/office/drawing/2014/main" id="{F27A71F3-A38A-4B5D-9192-17655622CFF5}"/>
              </a:ext>
            </a:extLst>
          </p:cNvPr>
          <p:cNvPicPr preferRelativeResize="0"/>
          <p:nvPr/>
        </p:nvPicPr>
        <p:blipFill>
          <a:blip r:embed="rId6">
            <a:alphaModFix amt="52000"/>
          </a:blip>
          <a:stretch>
            <a:fillRect/>
          </a:stretch>
        </p:blipFill>
        <p:spPr>
          <a:xfrm rot="17152944">
            <a:off x="4610886" y="1546964"/>
            <a:ext cx="1202562" cy="712650"/>
          </a:xfrm>
          <a:prstGeom prst="rect">
            <a:avLst/>
          </a:prstGeom>
          <a:noFill/>
          <a:ln>
            <a:noFill/>
          </a:ln>
        </p:spPr>
      </p:pic>
      <p:sp>
        <p:nvSpPr>
          <p:cNvPr id="6" name="TextBox 5">
            <a:extLst>
              <a:ext uri="{FF2B5EF4-FFF2-40B4-BE49-F238E27FC236}">
                <a16:creationId xmlns:a16="http://schemas.microsoft.com/office/drawing/2014/main" id="{0CD3F315-1D00-43BF-B257-055A551A754A}"/>
              </a:ext>
            </a:extLst>
          </p:cNvPr>
          <p:cNvSpPr txBox="1"/>
          <p:nvPr/>
        </p:nvSpPr>
        <p:spPr>
          <a:xfrm rot="16200000">
            <a:off x="4561388" y="1545367"/>
            <a:ext cx="1270000" cy="307777"/>
          </a:xfrm>
          <a:prstGeom prst="rect">
            <a:avLst/>
          </a:prstGeom>
          <a:noFill/>
        </p:spPr>
        <p:txBody>
          <a:bodyPr wrap="square" rtlCol="0">
            <a:spAutoFit/>
          </a:bodyPr>
          <a:lstStyle/>
          <a:p>
            <a:r>
              <a:rPr lang="en-US" b="1">
                <a:solidFill>
                  <a:schemeClr val="tx1">
                    <a:lumMod val="75000"/>
                  </a:schemeClr>
                </a:solidFill>
                <a:latin typeface="Overpass Black"/>
              </a:rPr>
              <a:t>FONT END</a:t>
            </a:r>
          </a:p>
        </p:txBody>
      </p:sp>
      <p:pic>
        <p:nvPicPr>
          <p:cNvPr id="44" name="Google Shape;2397;p51">
            <a:extLst>
              <a:ext uri="{FF2B5EF4-FFF2-40B4-BE49-F238E27FC236}">
                <a16:creationId xmlns:a16="http://schemas.microsoft.com/office/drawing/2014/main" id="{8085C3D9-03BB-4F49-9D93-9140A262F008}"/>
              </a:ext>
            </a:extLst>
          </p:cNvPr>
          <p:cNvPicPr preferRelativeResize="0"/>
          <p:nvPr/>
        </p:nvPicPr>
        <p:blipFill>
          <a:blip r:embed="rId6">
            <a:alphaModFix amt="52000"/>
          </a:blip>
          <a:stretch>
            <a:fillRect/>
          </a:stretch>
        </p:blipFill>
        <p:spPr>
          <a:xfrm rot="17152944">
            <a:off x="730286" y="2898693"/>
            <a:ext cx="1202562" cy="712650"/>
          </a:xfrm>
          <a:prstGeom prst="rect">
            <a:avLst/>
          </a:prstGeom>
          <a:noFill/>
          <a:ln>
            <a:noFill/>
          </a:ln>
        </p:spPr>
      </p:pic>
      <p:sp>
        <p:nvSpPr>
          <p:cNvPr id="45" name="TextBox 44">
            <a:extLst>
              <a:ext uri="{FF2B5EF4-FFF2-40B4-BE49-F238E27FC236}">
                <a16:creationId xmlns:a16="http://schemas.microsoft.com/office/drawing/2014/main" id="{D9855C4F-53B8-4485-983D-EF1A69AB5CEA}"/>
              </a:ext>
            </a:extLst>
          </p:cNvPr>
          <p:cNvSpPr txBox="1"/>
          <p:nvPr/>
        </p:nvSpPr>
        <p:spPr>
          <a:xfrm rot="16200000">
            <a:off x="680788" y="2897096"/>
            <a:ext cx="1270000" cy="307777"/>
          </a:xfrm>
          <a:prstGeom prst="rect">
            <a:avLst/>
          </a:prstGeom>
          <a:noFill/>
        </p:spPr>
        <p:txBody>
          <a:bodyPr wrap="square" rtlCol="0">
            <a:spAutoFit/>
          </a:bodyPr>
          <a:lstStyle/>
          <a:p>
            <a:r>
              <a:rPr lang="en-US" b="1">
                <a:solidFill>
                  <a:schemeClr val="tx1">
                    <a:lumMod val="75000"/>
                  </a:schemeClr>
                </a:solidFill>
                <a:latin typeface="Overpass Black"/>
              </a:rPr>
              <a:t>BACK END</a:t>
            </a:r>
          </a:p>
        </p:txBody>
      </p:sp>
      <p:pic>
        <p:nvPicPr>
          <p:cNvPr id="2062" name="Picture 14" descr="ITPlus Academy khai giảng lớp lập trình Web với Java ngắn hạn">
            <a:extLst>
              <a:ext uri="{FF2B5EF4-FFF2-40B4-BE49-F238E27FC236}">
                <a16:creationId xmlns:a16="http://schemas.microsoft.com/office/drawing/2014/main" id="{2D461376-75A0-46DE-BB1E-9D3743913D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4979" y="2432901"/>
            <a:ext cx="1392918" cy="139291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NGINX | High Performance Load Balancer, Web Server, &amp; Reverse Proxy">
            <a:extLst>
              <a:ext uri="{FF2B5EF4-FFF2-40B4-BE49-F238E27FC236}">
                <a16:creationId xmlns:a16="http://schemas.microsoft.com/office/drawing/2014/main" id="{E8C59CAA-D205-435D-BD29-485CDF6BB7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437" y="3000033"/>
            <a:ext cx="1807677" cy="60695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Netty Hello World">
            <a:extLst>
              <a:ext uri="{FF2B5EF4-FFF2-40B4-BE49-F238E27FC236}">
                <a16:creationId xmlns:a16="http://schemas.microsoft.com/office/drawing/2014/main" id="{563A30E3-78B2-4D86-B801-39AD41F678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6829" y="2880672"/>
            <a:ext cx="1561522" cy="80531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Best of JS">
            <a:extLst>
              <a:ext uri="{FF2B5EF4-FFF2-40B4-BE49-F238E27FC236}">
                <a16:creationId xmlns:a16="http://schemas.microsoft.com/office/drawing/2014/main" id="{4FE3D8FE-EB28-4E7C-9CAF-C735A355ED0A}"/>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752341" y="4124225"/>
            <a:ext cx="1850934" cy="63432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99+ Việc Làm NodeJS Developer {Lương Cao} + {Thưởng Hấp Dẫn}">
            <a:extLst>
              <a:ext uri="{FF2B5EF4-FFF2-40B4-BE49-F238E27FC236}">
                <a16:creationId xmlns:a16="http://schemas.microsoft.com/office/drawing/2014/main" id="{F080B9EC-6D3D-4F8F-B01E-693E3CDE63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5602" y="2830687"/>
            <a:ext cx="1626241" cy="994718"/>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Firebase, google icon - Free download on Iconfinder">
            <a:extLst>
              <a:ext uri="{FF2B5EF4-FFF2-40B4-BE49-F238E27FC236}">
                <a16:creationId xmlns:a16="http://schemas.microsoft.com/office/drawing/2014/main" id="{B0764D48-72CF-4705-8EEC-957ED63BB9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7991" y="3472356"/>
            <a:ext cx="1561521" cy="1561521"/>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PostgreSQL - Wikipedia">
            <a:extLst>
              <a:ext uri="{FF2B5EF4-FFF2-40B4-BE49-F238E27FC236}">
                <a16:creationId xmlns:a16="http://schemas.microsoft.com/office/drawing/2014/main" id="{6398D95D-56A2-43DB-8FD3-6882A98C8F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80293" y="3980414"/>
            <a:ext cx="893772" cy="92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7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71796" y="138982"/>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Hệ Thống Điều Khiển Nhà Thông Minh</a:t>
            </a:r>
            <a:endParaRPr/>
          </a:p>
        </p:txBody>
      </p:sp>
      <p:pic>
        <p:nvPicPr>
          <p:cNvPr id="21" name="Google Shape;2397;p51">
            <a:extLst>
              <a:ext uri="{FF2B5EF4-FFF2-40B4-BE49-F238E27FC236}">
                <a16:creationId xmlns:a16="http://schemas.microsoft.com/office/drawing/2014/main" id="{2B46C7F8-BDA6-4C3E-98C2-8A37BEC694F8}"/>
              </a:ext>
            </a:extLst>
          </p:cNvPr>
          <p:cNvPicPr preferRelativeResize="0"/>
          <p:nvPr/>
        </p:nvPicPr>
        <p:blipFill>
          <a:blip r:embed="rId3">
            <a:alphaModFix amt="52000"/>
          </a:blip>
          <a:stretch>
            <a:fillRect/>
          </a:stretch>
        </p:blipFill>
        <p:spPr>
          <a:xfrm rot="377570">
            <a:off x="6382536" y="1009881"/>
            <a:ext cx="2524112" cy="572574"/>
          </a:xfrm>
          <a:prstGeom prst="rect">
            <a:avLst/>
          </a:prstGeom>
          <a:noFill/>
          <a:ln>
            <a:noFill/>
          </a:ln>
        </p:spPr>
      </p:pic>
      <p:sp>
        <p:nvSpPr>
          <p:cNvPr id="22" name="Google Shape;2403;p51">
            <a:extLst>
              <a:ext uri="{FF2B5EF4-FFF2-40B4-BE49-F238E27FC236}">
                <a16:creationId xmlns:a16="http://schemas.microsoft.com/office/drawing/2014/main" id="{5A93D67E-2B48-4312-925B-DD3DFB968412}"/>
              </a:ext>
            </a:extLst>
          </p:cNvPr>
          <p:cNvSpPr txBox="1">
            <a:spLocks noGrp="1"/>
          </p:cNvSpPr>
          <p:nvPr>
            <p:ph type="title" idx="2"/>
          </p:nvPr>
        </p:nvSpPr>
        <p:spPr>
          <a:xfrm flipH="1">
            <a:off x="6800360" y="1032318"/>
            <a:ext cx="126131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Kiến trúc</a:t>
            </a:r>
            <a:endParaRPr sz="2000" b="1"/>
          </a:p>
        </p:txBody>
      </p:sp>
      <p:grpSp>
        <p:nvGrpSpPr>
          <p:cNvPr id="23" name="Google Shape;2412;p51">
            <a:extLst>
              <a:ext uri="{FF2B5EF4-FFF2-40B4-BE49-F238E27FC236}">
                <a16:creationId xmlns:a16="http://schemas.microsoft.com/office/drawing/2014/main" id="{9F8EFE50-FBAA-447B-B121-5EEA677B0B8C}"/>
              </a:ext>
            </a:extLst>
          </p:cNvPr>
          <p:cNvGrpSpPr/>
          <p:nvPr/>
        </p:nvGrpSpPr>
        <p:grpSpPr>
          <a:xfrm>
            <a:off x="6023949" y="1045057"/>
            <a:ext cx="441600" cy="429100"/>
            <a:chOff x="231725" y="3046400"/>
            <a:chExt cx="441600" cy="429100"/>
          </a:xfrm>
        </p:grpSpPr>
        <p:sp>
          <p:nvSpPr>
            <p:cNvPr id="24" name="Google Shape;2413;p51">
              <a:extLst>
                <a:ext uri="{FF2B5EF4-FFF2-40B4-BE49-F238E27FC236}">
                  <a16:creationId xmlns:a16="http://schemas.microsoft.com/office/drawing/2014/main" id="{64E0B842-7E90-4772-AAD6-4366A3735B39}"/>
                </a:ext>
              </a:extLst>
            </p:cNvPr>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14;p51">
              <a:extLst>
                <a:ext uri="{FF2B5EF4-FFF2-40B4-BE49-F238E27FC236}">
                  <a16:creationId xmlns:a16="http://schemas.microsoft.com/office/drawing/2014/main" id="{60805DB0-DB20-4FA4-A6EC-8A2F8E33CF17}"/>
                </a:ext>
              </a:extLst>
            </p:cNvPr>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a:extLst>
              <a:ext uri="{FF2B5EF4-FFF2-40B4-BE49-F238E27FC236}">
                <a16:creationId xmlns:a16="http://schemas.microsoft.com/office/drawing/2014/main" id="{08967AA0-74BE-4FE4-B92B-612952CDF2A2}"/>
              </a:ext>
            </a:extLst>
          </p:cNvPr>
          <p:cNvPicPr>
            <a:picLocks noChangeAspect="1"/>
          </p:cNvPicPr>
          <p:nvPr/>
        </p:nvPicPr>
        <p:blipFill>
          <a:blip r:embed="rId4"/>
          <a:srcRect/>
          <a:stretch/>
        </p:blipFill>
        <p:spPr>
          <a:xfrm>
            <a:off x="947057" y="427882"/>
            <a:ext cx="7249885" cy="4403850"/>
          </a:xfrm>
          <a:prstGeom prst="rect">
            <a:avLst/>
          </a:prstGeom>
        </p:spPr>
      </p:pic>
    </p:spTree>
    <p:extLst>
      <p:ext uri="{BB962C8B-B14F-4D97-AF65-F5344CB8AC3E}">
        <p14:creationId xmlns:p14="http://schemas.microsoft.com/office/powerpoint/2010/main" val="2180607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71796" y="138982"/>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Hệ Thống Điều Khiển Nhà Thông Minh</a:t>
            </a:r>
            <a:endParaRPr/>
          </a:p>
        </p:txBody>
      </p:sp>
      <p:pic>
        <p:nvPicPr>
          <p:cNvPr id="11" name="Google Shape;2400;p51">
            <a:extLst>
              <a:ext uri="{FF2B5EF4-FFF2-40B4-BE49-F238E27FC236}">
                <a16:creationId xmlns:a16="http://schemas.microsoft.com/office/drawing/2014/main" id="{9C897207-B0C4-4A06-A999-FE4AA526A13C}"/>
              </a:ext>
            </a:extLst>
          </p:cNvPr>
          <p:cNvPicPr preferRelativeResize="0"/>
          <p:nvPr/>
        </p:nvPicPr>
        <p:blipFill>
          <a:blip r:embed="rId3">
            <a:alphaModFix amt="52000"/>
          </a:blip>
          <a:stretch>
            <a:fillRect/>
          </a:stretch>
        </p:blipFill>
        <p:spPr>
          <a:xfrm rot="21139509" flipH="1">
            <a:off x="1099960" y="1043724"/>
            <a:ext cx="2616199" cy="712650"/>
          </a:xfrm>
          <a:prstGeom prst="rect">
            <a:avLst/>
          </a:prstGeom>
          <a:noFill/>
          <a:ln>
            <a:noFill/>
          </a:ln>
        </p:spPr>
      </p:pic>
      <p:sp>
        <p:nvSpPr>
          <p:cNvPr id="12" name="Google Shape;2407;p51">
            <a:extLst>
              <a:ext uri="{FF2B5EF4-FFF2-40B4-BE49-F238E27FC236}">
                <a16:creationId xmlns:a16="http://schemas.microsoft.com/office/drawing/2014/main" id="{0D8966FE-7796-48EA-92FA-119A26D18C0C}"/>
              </a:ext>
            </a:extLst>
          </p:cNvPr>
          <p:cNvSpPr txBox="1">
            <a:spLocks/>
          </p:cNvSpPr>
          <p:nvPr/>
        </p:nvSpPr>
        <p:spPr>
          <a:xfrm flipH="1">
            <a:off x="937044" y="1104791"/>
            <a:ext cx="28671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vi-VN" sz="2000" b="1"/>
              <a:t>Phương thức hoạt động</a:t>
            </a:r>
          </a:p>
        </p:txBody>
      </p:sp>
      <p:grpSp>
        <p:nvGrpSpPr>
          <p:cNvPr id="13" name="Google Shape;2415;p51">
            <a:extLst>
              <a:ext uri="{FF2B5EF4-FFF2-40B4-BE49-F238E27FC236}">
                <a16:creationId xmlns:a16="http://schemas.microsoft.com/office/drawing/2014/main" id="{7096566F-08DC-4886-A4AC-B833EA9787A2}"/>
              </a:ext>
            </a:extLst>
          </p:cNvPr>
          <p:cNvGrpSpPr/>
          <p:nvPr/>
        </p:nvGrpSpPr>
        <p:grpSpPr>
          <a:xfrm>
            <a:off x="625262" y="1140272"/>
            <a:ext cx="411925" cy="429200"/>
            <a:chOff x="246563" y="2142550"/>
            <a:chExt cx="411925" cy="429200"/>
          </a:xfrm>
        </p:grpSpPr>
        <p:sp>
          <p:nvSpPr>
            <p:cNvPr id="14" name="Google Shape;2416;p51">
              <a:extLst>
                <a:ext uri="{FF2B5EF4-FFF2-40B4-BE49-F238E27FC236}">
                  <a16:creationId xmlns:a16="http://schemas.microsoft.com/office/drawing/2014/main" id="{94DE041E-1167-44DD-BD6D-7CBA22C4AFBB}"/>
                </a:ext>
              </a:extLst>
            </p:cNvPr>
            <p:cNvSpPr/>
            <p:nvPr/>
          </p:nvSpPr>
          <p:spPr>
            <a:xfrm>
              <a:off x="586988" y="2235625"/>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7;p51">
              <a:extLst>
                <a:ext uri="{FF2B5EF4-FFF2-40B4-BE49-F238E27FC236}">
                  <a16:creationId xmlns:a16="http://schemas.microsoft.com/office/drawing/2014/main" id="{A762CF6C-F236-4904-99D4-E7422B4A3B41}"/>
                </a:ext>
              </a:extLst>
            </p:cNvPr>
            <p:cNvSpPr/>
            <p:nvPr/>
          </p:nvSpPr>
          <p:spPr>
            <a:xfrm>
              <a:off x="246563" y="2142550"/>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8;p51">
              <a:extLst>
                <a:ext uri="{FF2B5EF4-FFF2-40B4-BE49-F238E27FC236}">
                  <a16:creationId xmlns:a16="http://schemas.microsoft.com/office/drawing/2014/main" id="{AF9CECBD-8BE8-40FF-AA79-0A77381AA148}"/>
                </a:ext>
              </a:extLst>
            </p:cNvPr>
            <p:cNvSpPr/>
            <p:nvPr/>
          </p:nvSpPr>
          <p:spPr>
            <a:xfrm>
              <a:off x="303363" y="2280200"/>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9;p51">
              <a:extLst>
                <a:ext uri="{FF2B5EF4-FFF2-40B4-BE49-F238E27FC236}">
                  <a16:creationId xmlns:a16="http://schemas.microsoft.com/office/drawing/2014/main" id="{7EB892C4-611D-4DEC-B8B3-697F1F339E6B}"/>
                </a:ext>
              </a:extLst>
            </p:cNvPr>
            <p:cNvSpPr/>
            <p:nvPr/>
          </p:nvSpPr>
          <p:spPr>
            <a:xfrm>
              <a:off x="374088" y="2305775"/>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20;p51">
              <a:extLst>
                <a:ext uri="{FF2B5EF4-FFF2-40B4-BE49-F238E27FC236}">
                  <a16:creationId xmlns:a16="http://schemas.microsoft.com/office/drawing/2014/main" id="{53764235-C4C3-4922-B412-30B91210C4AB}"/>
                </a:ext>
              </a:extLst>
            </p:cNvPr>
            <p:cNvSpPr/>
            <p:nvPr/>
          </p:nvSpPr>
          <p:spPr>
            <a:xfrm>
              <a:off x="303363" y="2358825"/>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1;p51">
              <a:extLst>
                <a:ext uri="{FF2B5EF4-FFF2-40B4-BE49-F238E27FC236}">
                  <a16:creationId xmlns:a16="http://schemas.microsoft.com/office/drawing/2014/main" id="{B75D7772-7F98-4E94-982C-BEDE6BA0B289}"/>
                </a:ext>
              </a:extLst>
            </p:cNvPr>
            <p:cNvSpPr/>
            <p:nvPr/>
          </p:nvSpPr>
          <p:spPr>
            <a:xfrm>
              <a:off x="373588" y="2384750"/>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22;p51">
              <a:extLst>
                <a:ext uri="{FF2B5EF4-FFF2-40B4-BE49-F238E27FC236}">
                  <a16:creationId xmlns:a16="http://schemas.microsoft.com/office/drawing/2014/main" id="{3E7CFA65-0D73-4F95-A252-D6F0886FF417}"/>
                </a:ext>
              </a:extLst>
            </p:cNvPr>
            <p:cNvSpPr/>
            <p:nvPr/>
          </p:nvSpPr>
          <p:spPr>
            <a:xfrm>
              <a:off x="303363" y="2437775"/>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3;p51">
              <a:extLst>
                <a:ext uri="{FF2B5EF4-FFF2-40B4-BE49-F238E27FC236}">
                  <a16:creationId xmlns:a16="http://schemas.microsoft.com/office/drawing/2014/main" id="{9A75F040-A3F3-48B6-9640-7679967C7505}"/>
                </a:ext>
              </a:extLst>
            </p:cNvPr>
            <p:cNvSpPr/>
            <p:nvPr/>
          </p:nvSpPr>
          <p:spPr>
            <a:xfrm>
              <a:off x="374088" y="2463400"/>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4;p51">
              <a:extLst>
                <a:ext uri="{FF2B5EF4-FFF2-40B4-BE49-F238E27FC236}">
                  <a16:creationId xmlns:a16="http://schemas.microsoft.com/office/drawing/2014/main" id="{D02186E1-EC73-4CB2-BDC2-543AF3CE730B}"/>
                </a:ext>
              </a:extLst>
            </p:cNvPr>
            <p:cNvSpPr/>
            <p:nvPr/>
          </p:nvSpPr>
          <p:spPr>
            <a:xfrm>
              <a:off x="373588" y="2331700"/>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25;p51">
              <a:extLst>
                <a:ext uri="{FF2B5EF4-FFF2-40B4-BE49-F238E27FC236}">
                  <a16:creationId xmlns:a16="http://schemas.microsoft.com/office/drawing/2014/main" id="{197D2C55-874C-4A31-88E7-19A3153FEF86}"/>
                </a:ext>
              </a:extLst>
            </p:cNvPr>
            <p:cNvSpPr/>
            <p:nvPr/>
          </p:nvSpPr>
          <p:spPr>
            <a:xfrm>
              <a:off x="373588" y="2410325"/>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6;p51">
              <a:extLst>
                <a:ext uri="{FF2B5EF4-FFF2-40B4-BE49-F238E27FC236}">
                  <a16:creationId xmlns:a16="http://schemas.microsoft.com/office/drawing/2014/main" id="{F4368A12-CC64-4C2D-9B9D-643721C51E2A}"/>
                </a:ext>
              </a:extLst>
            </p:cNvPr>
            <p:cNvSpPr/>
            <p:nvPr/>
          </p:nvSpPr>
          <p:spPr>
            <a:xfrm>
              <a:off x="373563" y="2488950"/>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44EA3750-3E44-4C76-90E2-63D46962A34C}"/>
              </a:ext>
            </a:extLst>
          </p:cNvPr>
          <p:cNvPicPr>
            <a:picLocks noChangeAspect="1"/>
          </p:cNvPicPr>
          <p:nvPr/>
        </p:nvPicPr>
        <p:blipFill>
          <a:blip r:embed="rId4"/>
          <a:stretch>
            <a:fillRect/>
          </a:stretch>
        </p:blipFill>
        <p:spPr>
          <a:xfrm>
            <a:off x="1533593" y="1727199"/>
            <a:ext cx="6546317" cy="3134925"/>
          </a:xfrm>
          <a:prstGeom prst="rect">
            <a:avLst/>
          </a:prstGeom>
        </p:spPr>
      </p:pic>
    </p:spTree>
    <p:extLst>
      <p:ext uri="{BB962C8B-B14F-4D97-AF65-F5344CB8AC3E}">
        <p14:creationId xmlns:p14="http://schemas.microsoft.com/office/powerpoint/2010/main" val="3204375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pic>
        <p:nvPicPr>
          <p:cNvPr id="2442" name="Google Shape;2442;p52"/>
          <p:cNvPicPr preferRelativeResize="0"/>
          <p:nvPr/>
        </p:nvPicPr>
        <p:blipFill>
          <a:blip r:embed="rId3">
            <a:alphaModFix amt="82000"/>
          </a:blip>
          <a:stretch>
            <a:fillRect/>
          </a:stretch>
        </p:blipFill>
        <p:spPr>
          <a:xfrm>
            <a:off x="7195219" y="1843922"/>
            <a:ext cx="1117248" cy="939777"/>
          </a:xfrm>
          <a:prstGeom prst="rect">
            <a:avLst/>
          </a:prstGeom>
          <a:noFill/>
          <a:ln>
            <a:noFill/>
          </a:ln>
        </p:spPr>
      </p:pic>
      <p:pic>
        <p:nvPicPr>
          <p:cNvPr id="2443" name="Google Shape;2443;p52"/>
          <p:cNvPicPr preferRelativeResize="0"/>
          <p:nvPr/>
        </p:nvPicPr>
        <p:blipFill>
          <a:blip r:embed="rId4">
            <a:alphaModFix amt="50000"/>
          </a:blip>
          <a:stretch>
            <a:fillRect/>
          </a:stretch>
        </p:blipFill>
        <p:spPr>
          <a:xfrm>
            <a:off x="1031111" y="1843922"/>
            <a:ext cx="1117234" cy="939777"/>
          </a:xfrm>
          <a:prstGeom prst="rect">
            <a:avLst/>
          </a:prstGeom>
          <a:noFill/>
          <a:ln>
            <a:noFill/>
          </a:ln>
        </p:spPr>
      </p:pic>
      <p:pic>
        <p:nvPicPr>
          <p:cNvPr id="2444" name="Google Shape;2444;p52"/>
          <p:cNvPicPr preferRelativeResize="0"/>
          <p:nvPr/>
        </p:nvPicPr>
        <p:blipFill>
          <a:blip r:embed="rId5">
            <a:alphaModFix amt="72000"/>
          </a:blip>
          <a:stretch>
            <a:fillRect/>
          </a:stretch>
        </p:blipFill>
        <p:spPr>
          <a:xfrm>
            <a:off x="3040782" y="1374033"/>
            <a:ext cx="1117248" cy="939777"/>
          </a:xfrm>
          <a:prstGeom prst="rect">
            <a:avLst/>
          </a:prstGeom>
          <a:noFill/>
          <a:ln>
            <a:noFill/>
          </a:ln>
        </p:spPr>
      </p:pic>
      <p:pic>
        <p:nvPicPr>
          <p:cNvPr id="2445" name="Google Shape;2445;p52"/>
          <p:cNvPicPr preferRelativeResize="0"/>
          <p:nvPr/>
        </p:nvPicPr>
        <p:blipFill>
          <a:blip r:embed="rId6">
            <a:alphaModFix amt="71000"/>
          </a:blip>
          <a:stretch>
            <a:fillRect/>
          </a:stretch>
        </p:blipFill>
        <p:spPr>
          <a:xfrm>
            <a:off x="5041330" y="1361496"/>
            <a:ext cx="1117248" cy="939777"/>
          </a:xfrm>
          <a:prstGeom prst="rect">
            <a:avLst/>
          </a:prstGeom>
          <a:noFill/>
          <a:ln>
            <a:noFill/>
          </a:ln>
        </p:spPr>
      </p:pic>
      <p:grpSp>
        <p:nvGrpSpPr>
          <p:cNvPr id="2446" name="Google Shape;2446;p52"/>
          <p:cNvGrpSpPr/>
          <p:nvPr/>
        </p:nvGrpSpPr>
        <p:grpSpPr>
          <a:xfrm>
            <a:off x="5277946" y="1617740"/>
            <a:ext cx="578763" cy="572682"/>
            <a:chOff x="5221275" y="1231600"/>
            <a:chExt cx="433725" cy="429200"/>
          </a:xfrm>
        </p:grpSpPr>
        <p:sp>
          <p:nvSpPr>
            <p:cNvPr id="2447" name="Google Shape;2447;p52"/>
            <p:cNvSpPr/>
            <p:nvPr/>
          </p:nvSpPr>
          <p:spPr>
            <a:xfrm>
              <a:off x="5344650" y="1329650"/>
              <a:ext cx="235875" cy="331150"/>
            </a:xfrm>
            <a:custGeom>
              <a:avLst/>
              <a:gdLst/>
              <a:ahLst/>
              <a:cxnLst/>
              <a:rect l="l" t="t" r="r" b="b"/>
              <a:pathLst>
                <a:path w="9435" h="13246" extrusionOk="0">
                  <a:moveTo>
                    <a:pt x="3808" y="1"/>
                  </a:moveTo>
                  <a:cubicBezTo>
                    <a:pt x="3555" y="1"/>
                    <a:pt x="3296" y="95"/>
                    <a:pt x="3085" y="306"/>
                  </a:cubicBezTo>
                  <a:cubicBezTo>
                    <a:pt x="2905" y="486"/>
                    <a:pt x="2784" y="742"/>
                    <a:pt x="2799" y="1013"/>
                  </a:cubicBezTo>
                  <a:lnTo>
                    <a:pt x="2799" y="1540"/>
                  </a:lnTo>
                  <a:cubicBezTo>
                    <a:pt x="2777" y="1720"/>
                    <a:pt x="2909" y="1810"/>
                    <a:pt x="3042" y="1810"/>
                  </a:cubicBezTo>
                  <a:cubicBezTo>
                    <a:pt x="3176" y="1810"/>
                    <a:pt x="3311" y="1720"/>
                    <a:pt x="3296" y="1540"/>
                  </a:cubicBezTo>
                  <a:lnTo>
                    <a:pt x="3296" y="1013"/>
                  </a:lnTo>
                  <a:cubicBezTo>
                    <a:pt x="3296" y="674"/>
                    <a:pt x="3552" y="505"/>
                    <a:pt x="3807" y="505"/>
                  </a:cubicBezTo>
                  <a:cubicBezTo>
                    <a:pt x="4063" y="505"/>
                    <a:pt x="4319" y="674"/>
                    <a:pt x="4319" y="1013"/>
                  </a:cubicBezTo>
                  <a:lnTo>
                    <a:pt x="4319" y="5572"/>
                  </a:lnTo>
                  <a:cubicBezTo>
                    <a:pt x="4334" y="5722"/>
                    <a:pt x="4454" y="5798"/>
                    <a:pt x="4575" y="5798"/>
                  </a:cubicBezTo>
                  <a:cubicBezTo>
                    <a:pt x="4695" y="5798"/>
                    <a:pt x="4816" y="5722"/>
                    <a:pt x="4831" y="5572"/>
                  </a:cubicBezTo>
                  <a:lnTo>
                    <a:pt x="4831" y="4895"/>
                  </a:lnTo>
                  <a:cubicBezTo>
                    <a:pt x="4808" y="4534"/>
                    <a:pt x="5071" y="4353"/>
                    <a:pt x="5335" y="4353"/>
                  </a:cubicBezTo>
                  <a:cubicBezTo>
                    <a:pt x="5598" y="4353"/>
                    <a:pt x="5861" y="4534"/>
                    <a:pt x="5839" y="4895"/>
                  </a:cubicBezTo>
                  <a:lnTo>
                    <a:pt x="5839" y="5572"/>
                  </a:lnTo>
                  <a:cubicBezTo>
                    <a:pt x="5854" y="5722"/>
                    <a:pt x="5970" y="5798"/>
                    <a:pt x="6087" y="5798"/>
                  </a:cubicBezTo>
                  <a:cubicBezTo>
                    <a:pt x="6204" y="5798"/>
                    <a:pt x="6320" y="5722"/>
                    <a:pt x="6335" y="5572"/>
                  </a:cubicBezTo>
                  <a:lnTo>
                    <a:pt x="6335" y="4895"/>
                  </a:lnTo>
                  <a:cubicBezTo>
                    <a:pt x="6313" y="4534"/>
                    <a:pt x="6576" y="4353"/>
                    <a:pt x="6839" y="4353"/>
                  </a:cubicBezTo>
                  <a:cubicBezTo>
                    <a:pt x="7103" y="4353"/>
                    <a:pt x="7366" y="4534"/>
                    <a:pt x="7343" y="4895"/>
                  </a:cubicBezTo>
                  <a:lnTo>
                    <a:pt x="7343" y="5572"/>
                  </a:lnTo>
                  <a:cubicBezTo>
                    <a:pt x="7358" y="5722"/>
                    <a:pt x="7479" y="5798"/>
                    <a:pt x="7599" y="5798"/>
                  </a:cubicBezTo>
                  <a:cubicBezTo>
                    <a:pt x="7719" y="5798"/>
                    <a:pt x="7840" y="5722"/>
                    <a:pt x="7855" y="5572"/>
                  </a:cubicBezTo>
                  <a:lnTo>
                    <a:pt x="7855" y="5196"/>
                  </a:lnTo>
                  <a:cubicBezTo>
                    <a:pt x="7832" y="4835"/>
                    <a:pt x="8096" y="4654"/>
                    <a:pt x="8359" y="4654"/>
                  </a:cubicBezTo>
                  <a:cubicBezTo>
                    <a:pt x="8622" y="4654"/>
                    <a:pt x="8885" y="4835"/>
                    <a:pt x="8863" y="5196"/>
                  </a:cubicBezTo>
                  <a:lnTo>
                    <a:pt x="8863" y="9108"/>
                  </a:lnTo>
                  <a:cubicBezTo>
                    <a:pt x="8863" y="9228"/>
                    <a:pt x="8833" y="9333"/>
                    <a:pt x="8773" y="9439"/>
                  </a:cubicBezTo>
                  <a:cubicBezTo>
                    <a:pt x="8743" y="9499"/>
                    <a:pt x="8712" y="9574"/>
                    <a:pt x="8682" y="9634"/>
                  </a:cubicBezTo>
                  <a:cubicBezTo>
                    <a:pt x="8577" y="9845"/>
                    <a:pt x="8487" y="10056"/>
                    <a:pt x="8412" y="10281"/>
                  </a:cubicBezTo>
                  <a:cubicBezTo>
                    <a:pt x="8336" y="10507"/>
                    <a:pt x="8291" y="10748"/>
                    <a:pt x="8261" y="10988"/>
                  </a:cubicBezTo>
                  <a:lnTo>
                    <a:pt x="7268" y="10988"/>
                  </a:lnTo>
                  <a:cubicBezTo>
                    <a:pt x="6937" y="10988"/>
                    <a:pt x="6937" y="11485"/>
                    <a:pt x="7268" y="11485"/>
                  </a:cubicBezTo>
                  <a:lnTo>
                    <a:pt x="8938" y="11485"/>
                  </a:lnTo>
                  <a:lnTo>
                    <a:pt x="8938" y="12734"/>
                  </a:lnTo>
                  <a:lnTo>
                    <a:pt x="2529" y="12734"/>
                  </a:lnTo>
                  <a:lnTo>
                    <a:pt x="2529" y="11500"/>
                  </a:lnTo>
                  <a:lnTo>
                    <a:pt x="6170" y="11500"/>
                  </a:lnTo>
                  <a:cubicBezTo>
                    <a:pt x="6516" y="11500"/>
                    <a:pt x="6516" y="10988"/>
                    <a:pt x="6170" y="10988"/>
                  </a:cubicBezTo>
                  <a:lnTo>
                    <a:pt x="3191" y="10988"/>
                  </a:lnTo>
                  <a:cubicBezTo>
                    <a:pt x="3025" y="10296"/>
                    <a:pt x="2649" y="9664"/>
                    <a:pt x="2122" y="9183"/>
                  </a:cubicBezTo>
                  <a:cubicBezTo>
                    <a:pt x="2047" y="9108"/>
                    <a:pt x="2002" y="9032"/>
                    <a:pt x="1957" y="8942"/>
                  </a:cubicBezTo>
                  <a:cubicBezTo>
                    <a:pt x="1355" y="7407"/>
                    <a:pt x="843" y="5993"/>
                    <a:pt x="558" y="4985"/>
                  </a:cubicBezTo>
                  <a:cubicBezTo>
                    <a:pt x="506" y="4793"/>
                    <a:pt x="662" y="4623"/>
                    <a:pt x="840" y="4623"/>
                  </a:cubicBezTo>
                  <a:cubicBezTo>
                    <a:pt x="871" y="4623"/>
                    <a:pt x="902" y="4628"/>
                    <a:pt x="934" y="4639"/>
                  </a:cubicBezTo>
                  <a:cubicBezTo>
                    <a:pt x="1460" y="4835"/>
                    <a:pt x="2032" y="5406"/>
                    <a:pt x="2574" y="6294"/>
                  </a:cubicBezTo>
                  <a:cubicBezTo>
                    <a:pt x="2651" y="6430"/>
                    <a:pt x="2779" y="6492"/>
                    <a:pt x="2906" y="6492"/>
                  </a:cubicBezTo>
                  <a:cubicBezTo>
                    <a:pt x="3102" y="6492"/>
                    <a:pt x="3296" y="6345"/>
                    <a:pt x="3296" y="6099"/>
                  </a:cubicBezTo>
                  <a:lnTo>
                    <a:pt x="3296" y="2638"/>
                  </a:lnTo>
                  <a:cubicBezTo>
                    <a:pt x="3311" y="2457"/>
                    <a:pt x="3179" y="2367"/>
                    <a:pt x="3048" y="2367"/>
                  </a:cubicBezTo>
                  <a:cubicBezTo>
                    <a:pt x="2916" y="2367"/>
                    <a:pt x="2784" y="2457"/>
                    <a:pt x="2799" y="2638"/>
                  </a:cubicBezTo>
                  <a:lnTo>
                    <a:pt x="2799" y="5707"/>
                  </a:lnTo>
                  <a:cubicBezTo>
                    <a:pt x="2243" y="4895"/>
                    <a:pt x="1686" y="4383"/>
                    <a:pt x="1114" y="4173"/>
                  </a:cubicBezTo>
                  <a:cubicBezTo>
                    <a:pt x="1025" y="4138"/>
                    <a:pt x="932" y="4121"/>
                    <a:pt x="838" y="4121"/>
                  </a:cubicBezTo>
                  <a:cubicBezTo>
                    <a:pt x="646" y="4121"/>
                    <a:pt x="453" y="4192"/>
                    <a:pt x="302" y="4323"/>
                  </a:cubicBezTo>
                  <a:cubicBezTo>
                    <a:pt x="91" y="4519"/>
                    <a:pt x="1" y="4835"/>
                    <a:pt x="76" y="5121"/>
                  </a:cubicBezTo>
                  <a:cubicBezTo>
                    <a:pt x="377" y="6144"/>
                    <a:pt x="874" y="7573"/>
                    <a:pt x="1505" y="9138"/>
                  </a:cubicBezTo>
                  <a:cubicBezTo>
                    <a:pt x="1566" y="9288"/>
                    <a:pt x="1656" y="9424"/>
                    <a:pt x="1776" y="9544"/>
                  </a:cubicBezTo>
                  <a:cubicBezTo>
                    <a:pt x="2198" y="9935"/>
                    <a:pt x="2514" y="10432"/>
                    <a:pt x="2664" y="10988"/>
                  </a:cubicBezTo>
                  <a:lnTo>
                    <a:pt x="2273" y="10988"/>
                  </a:lnTo>
                  <a:cubicBezTo>
                    <a:pt x="2137" y="10988"/>
                    <a:pt x="2017" y="11109"/>
                    <a:pt x="2017" y="11244"/>
                  </a:cubicBezTo>
                  <a:lnTo>
                    <a:pt x="2017" y="12989"/>
                  </a:lnTo>
                  <a:cubicBezTo>
                    <a:pt x="2017" y="13125"/>
                    <a:pt x="2137" y="13245"/>
                    <a:pt x="2273" y="13245"/>
                  </a:cubicBezTo>
                  <a:lnTo>
                    <a:pt x="9179" y="13245"/>
                  </a:lnTo>
                  <a:cubicBezTo>
                    <a:pt x="9329" y="13245"/>
                    <a:pt x="9435" y="13125"/>
                    <a:pt x="9435" y="12989"/>
                  </a:cubicBezTo>
                  <a:lnTo>
                    <a:pt x="9435" y="11244"/>
                  </a:lnTo>
                  <a:cubicBezTo>
                    <a:pt x="9435" y="11109"/>
                    <a:pt x="9329" y="10988"/>
                    <a:pt x="9179" y="10988"/>
                  </a:cubicBezTo>
                  <a:lnTo>
                    <a:pt x="8773" y="10988"/>
                  </a:lnTo>
                  <a:cubicBezTo>
                    <a:pt x="8788" y="10793"/>
                    <a:pt x="8833" y="10612"/>
                    <a:pt x="8893" y="10432"/>
                  </a:cubicBezTo>
                  <a:cubicBezTo>
                    <a:pt x="8953" y="10221"/>
                    <a:pt x="9028" y="10041"/>
                    <a:pt x="9134" y="9845"/>
                  </a:cubicBezTo>
                  <a:cubicBezTo>
                    <a:pt x="9149" y="9785"/>
                    <a:pt x="9179" y="9725"/>
                    <a:pt x="9224" y="9679"/>
                  </a:cubicBezTo>
                  <a:cubicBezTo>
                    <a:pt x="9314" y="9499"/>
                    <a:pt x="9359" y="9303"/>
                    <a:pt x="9359" y="9108"/>
                  </a:cubicBezTo>
                  <a:lnTo>
                    <a:pt x="9359" y="5196"/>
                  </a:lnTo>
                  <a:cubicBezTo>
                    <a:pt x="9359" y="4639"/>
                    <a:pt x="8908" y="4188"/>
                    <a:pt x="8351" y="4188"/>
                  </a:cubicBezTo>
                  <a:cubicBezTo>
                    <a:pt x="8126" y="4188"/>
                    <a:pt x="7900" y="4263"/>
                    <a:pt x="7734" y="4413"/>
                  </a:cubicBezTo>
                  <a:cubicBezTo>
                    <a:pt x="7542" y="4063"/>
                    <a:pt x="7190" y="3876"/>
                    <a:pt x="6839" y="3876"/>
                  </a:cubicBezTo>
                  <a:cubicBezTo>
                    <a:pt x="6587" y="3876"/>
                    <a:pt x="6334" y="3972"/>
                    <a:pt x="6140" y="4173"/>
                  </a:cubicBezTo>
                  <a:cubicBezTo>
                    <a:pt x="6110" y="4188"/>
                    <a:pt x="6110" y="4203"/>
                    <a:pt x="6094" y="4218"/>
                  </a:cubicBezTo>
                  <a:cubicBezTo>
                    <a:pt x="5900" y="3996"/>
                    <a:pt x="5621" y="3876"/>
                    <a:pt x="5340" y="3876"/>
                  </a:cubicBezTo>
                  <a:cubicBezTo>
                    <a:pt x="5164" y="3876"/>
                    <a:pt x="4987" y="3924"/>
                    <a:pt x="4831" y="4022"/>
                  </a:cubicBezTo>
                  <a:lnTo>
                    <a:pt x="4831" y="1013"/>
                  </a:lnTo>
                  <a:cubicBezTo>
                    <a:pt x="4831" y="404"/>
                    <a:pt x="4331" y="1"/>
                    <a:pt x="3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5392425" y="1231600"/>
              <a:ext cx="93700" cy="83925"/>
            </a:xfrm>
            <a:custGeom>
              <a:avLst/>
              <a:gdLst/>
              <a:ahLst/>
              <a:cxnLst/>
              <a:rect l="l" t="t" r="r" b="b"/>
              <a:pathLst>
                <a:path w="3748" h="3357" extrusionOk="0">
                  <a:moveTo>
                    <a:pt x="1851" y="542"/>
                  </a:moveTo>
                  <a:lnTo>
                    <a:pt x="2107" y="1068"/>
                  </a:lnTo>
                  <a:cubicBezTo>
                    <a:pt x="2182" y="1204"/>
                    <a:pt x="2318" y="1309"/>
                    <a:pt x="2468" y="1324"/>
                  </a:cubicBezTo>
                  <a:lnTo>
                    <a:pt x="3055" y="1414"/>
                  </a:lnTo>
                  <a:lnTo>
                    <a:pt x="2634" y="1821"/>
                  </a:lnTo>
                  <a:cubicBezTo>
                    <a:pt x="2528" y="1926"/>
                    <a:pt x="2468" y="2091"/>
                    <a:pt x="2498" y="2242"/>
                  </a:cubicBezTo>
                  <a:lnTo>
                    <a:pt x="2589" y="2829"/>
                  </a:lnTo>
                  <a:lnTo>
                    <a:pt x="2062" y="2543"/>
                  </a:lnTo>
                  <a:cubicBezTo>
                    <a:pt x="1994" y="2505"/>
                    <a:pt x="1919" y="2486"/>
                    <a:pt x="1844" y="2486"/>
                  </a:cubicBezTo>
                  <a:cubicBezTo>
                    <a:pt x="1769" y="2486"/>
                    <a:pt x="1693" y="2505"/>
                    <a:pt x="1626" y="2543"/>
                  </a:cubicBezTo>
                  <a:lnTo>
                    <a:pt x="1099" y="2829"/>
                  </a:lnTo>
                  <a:lnTo>
                    <a:pt x="1204" y="2242"/>
                  </a:lnTo>
                  <a:cubicBezTo>
                    <a:pt x="1234" y="2076"/>
                    <a:pt x="1174" y="1926"/>
                    <a:pt x="1069" y="1821"/>
                  </a:cubicBezTo>
                  <a:lnTo>
                    <a:pt x="648" y="1399"/>
                  </a:lnTo>
                  <a:lnTo>
                    <a:pt x="1234" y="1324"/>
                  </a:lnTo>
                  <a:cubicBezTo>
                    <a:pt x="1385" y="1309"/>
                    <a:pt x="1520" y="1204"/>
                    <a:pt x="1596" y="1068"/>
                  </a:cubicBezTo>
                  <a:lnTo>
                    <a:pt x="1851" y="542"/>
                  </a:lnTo>
                  <a:close/>
                  <a:moveTo>
                    <a:pt x="1868" y="0"/>
                  </a:moveTo>
                  <a:cubicBezTo>
                    <a:pt x="1697" y="0"/>
                    <a:pt x="1528" y="90"/>
                    <a:pt x="1445" y="271"/>
                  </a:cubicBezTo>
                  <a:lnTo>
                    <a:pt x="1159" y="828"/>
                  </a:lnTo>
                  <a:lnTo>
                    <a:pt x="542" y="918"/>
                  </a:lnTo>
                  <a:cubicBezTo>
                    <a:pt x="151" y="978"/>
                    <a:pt x="1" y="1459"/>
                    <a:pt x="272" y="1745"/>
                  </a:cubicBezTo>
                  <a:lnTo>
                    <a:pt x="708" y="2182"/>
                  </a:lnTo>
                  <a:lnTo>
                    <a:pt x="603" y="2799"/>
                  </a:lnTo>
                  <a:cubicBezTo>
                    <a:pt x="542" y="3084"/>
                    <a:pt x="768" y="3355"/>
                    <a:pt x="1069" y="3355"/>
                  </a:cubicBezTo>
                  <a:cubicBezTo>
                    <a:pt x="1144" y="3355"/>
                    <a:pt x="1219" y="3340"/>
                    <a:pt x="1295" y="3295"/>
                  </a:cubicBezTo>
                  <a:lnTo>
                    <a:pt x="1866" y="3009"/>
                  </a:lnTo>
                  <a:lnTo>
                    <a:pt x="2423" y="3295"/>
                  </a:lnTo>
                  <a:cubicBezTo>
                    <a:pt x="2498" y="3337"/>
                    <a:pt x="2576" y="3356"/>
                    <a:pt x="2652" y="3356"/>
                  </a:cubicBezTo>
                  <a:cubicBezTo>
                    <a:pt x="2928" y="3356"/>
                    <a:pt x="3174" y="3105"/>
                    <a:pt x="3115" y="2799"/>
                  </a:cubicBezTo>
                  <a:lnTo>
                    <a:pt x="3010" y="2182"/>
                  </a:lnTo>
                  <a:lnTo>
                    <a:pt x="3461" y="1745"/>
                  </a:lnTo>
                  <a:cubicBezTo>
                    <a:pt x="3747" y="1459"/>
                    <a:pt x="3582" y="978"/>
                    <a:pt x="3190" y="918"/>
                  </a:cubicBezTo>
                  <a:lnTo>
                    <a:pt x="2574" y="828"/>
                  </a:lnTo>
                  <a:lnTo>
                    <a:pt x="2303" y="271"/>
                  </a:lnTo>
                  <a:cubicBezTo>
                    <a:pt x="2212" y="90"/>
                    <a:pt x="2039"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p:cNvSpPr/>
            <p:nvPr/>
          </p:nvSpPr>
          <p:spPr>
            <a:xfrm>
              <a:off x="5221275" y="1294025"/>
              <a:ext cx="94075" cy="83900"/>
            </a:xfrm>
            <a:custGeom>
              <a:avLst/>
              <a:gdLst/>
              <a:ahLst/>
              <a:cxnLst/>
              <a:rect l="l" t="t" r="r" b="b"/>
              <a:pathLst>
                <a:path w="3763" h="3356" extrusionOk="0">
                  <a:moveTo>
                    <a:pt x="1882" y="542"/>
                  </a:moveTo>
                  <a:lnTo>
                    <a:pt x="2137" y="1069"/>
                  </a:lnTo>
                  <a:cubicBezTo>
                    <a:pt x="2213" y="1204"/>
                    <a:pt x="2348" y="1310"/>
                    <a:pt x="2498" y="1325"/>
                  </a:cubicBezTo>
                  <a:lnTo>
                    <a:pt x="3085" y="1415"/>
                  </a:lnTo>
                  <a:lnTo>
                    <a:pt x="2649" y="1821"/>
                  </a:lnTo>
                  <a:cubicBezTo>
                    <a:pt x="2544" y="1942"/>
                    <a:pt x="2483" y="2092"/>
                    <a:pt x="2514" y="2242"/>
                  </a:cubicBezTo>
                  <a:lnTo>
                    <a:pt x="2619" y="2829"/>
                  </a:lnTo>
                  <a:lnTo>
                    <a:pt x="2107" y="2558"/>
                  </a:lnTo>
                  <a:cubicBezTo>
                    <a:pt x="2032" y="2521"/>
                    <a:pt x="1953" y="2502"/>
                    <a:pt x="1876" y="2502"/>
                  </a:cubicBezTo>
                  <a:cubicBezTo>
                    <a:pt x="1799" y="2502"/>
                    <a:pt x="1724" y="2521"/>
                    <a:pt x="1656" y="2558"/>
                  </a:cubicBezTo>
                  <a:lnTo>
                    <a:pt x="1129" y="2829"/>
                  </a:lnTo>
                  <a:lnTo>
                    <a:pt x="1235" y="2242"/>
                  </a:lnTo>
                  <a:cubicBezTo>
                    <a:pt x="1265" y="2092"/>
                    <a:pt x="1205" y="1942"/>
                    <a:pt x="1099" y="1821"/>
                  </a:cubicBezTo>
                  <a:lnTo>
                    <a:pt x="678" y="1415"/>
                  </a:lnTo>
                  <a:lnTo>
                    <a:pt x="1250" y="1325"/>
                  </a:lnTo>
                  <a:cubicBezTo>
                    <a:pt x="1415" y="1310"/>
                    <a:pt x="1551" y="1204"/>
                    <a:pt x="1611" y="1069"/>
                  </a:cubicBezTo>
                  <a:lnTo>
                    <a:pt x="1882" y="542"/>
                  </a:lnTo>
                  <a:close/>
                  <a:moveTo>
                    <a:pt x="1868" y="1"/>
                  </a:moveTo>
                  <a:cubicBezTo>
                    <a:pt x="1697" y="1"/>
                    <a:pt x="1528" y="91"/>
                    <a:pt x="1445" y="271"/>
                  </a:cubicBezTo>
                  <a:lnTo>
                    <a:pt x="1159" y="828"/>
                  </a:lnTo>
                  <a:lnTo>
                    <a:pt x="543" y="918"/>
                  </a:lnTo>
                  <a:cubicBezTo>
                    <a:pt x="151" y="979"/>
                    <a:pt x="1" y="1460"/>
                    <a:pt x="272" y="1746"/>
                  </a:cubicBezTo>
                  <a:lnTo>
                    <a:pt x="723" y="2182"/>
                  </a:lnTo>
                  <a:lnTo>
                    <a:pt x="618" y="2799"/>
                  </a:lnTo>
                  <a:cubicBezTo>
                    <a:pt x="570" y="3108"/>
                    <a:pt x="813" y="3351"/>
                    <a:pt x="1088" y="3351"/>
                  </a:cubicBezTo>
                  <a:cubicBezTo>
                    <a:pt x="1161" y="3351"/>
                    <a:pt x="1237" y="3334"/>
                    <a:pt x="1310" y="3296"/>
                  </a:cubicBezTo>
                  <a:lnTo>
                    <a:pt x="1882" y="3010"/>
                  </a:lnTo>
                  <a:lnTo>
                    <a:pt x="2438" y="3296"/>
                  </a:lnTo>
                  <a:cubicBezTo>
                    <a:pt x="2514" y="3341"/>
                    <a:pt x="2589" y="3356"/>
                    <a:pt x="2664" y="3356"/>
                  </a:cubicBezTo>
                  <a:cubicBezTo>
                    <a:pt x="2769" y="3356"/>
                    <a:pt x="2860" y="3326"/>
                    <a:pt x="2950" y="3266"/>
                  </a:cubicBezTo>
                  <a:cubicBezTo>
                    <a:pt x="3100" y="3160"/>
                    <a:pt x="3161" y="2980"/>
                    <a:pt x="3130" y="2799"/>
                  </a:cubicBezTo>
                  <a:lnTo>
                    <a:pt x="3025" y="2182"/>
                  </a:lnTo>
                  <a:lnTo>
                    <a:pt x="3476" y="1746"/>
                  </a:lnTo>
                  <a:cubicBezTo>
                    <a:pt x="3762" y="1460"/>
                    <a:pt x="3597" y="979"/>
                    <a:pt x="3221" y="918"/>
                  </a:cubicBezTo>
                  <a:lnTo>
                    <a:pt x="3191" y="918"/>
                  </a:lnTo>
                  <a:lnTo>
                    <a:pt x="2574" y="828"/>
                  </a:lnTo>
                  <a:lnTo>
                    <a:pt x="2303" y="271"/>
                  </a:lnTo>
                  <a:cubicBezTo>
                    <a:pt x="2213" y="91"/>
                    <a:pt x="2040"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5566200" y="1294025"/>
              <a:ext cx="88800" cy="83900"/>
            </a:xfrm>
            <a:custGeom>
              <a:avLst/>
              <a:gdLst/>
              <a:ahLst/>
              <a:cxnLst/>
              <a:rect l="l" t="t" r="r" b="b"/>
              <a:pathLst>
                <a:path w="3552" h="3356" extrusionOk="0">
                  <a:moveTo>
                    <a:pt x="1761" y="542"/>
                  </a:moveTo>
                  <a:lnTo>
                    <a:pt x="2017" y="1069"/>
                  </a:lnTo>
                  <a:cubicBezTo>
                    <a:pt x="2092" y="1204"/>
                    <a:pt x="2228" y="1310"/>
                    <a:pt x="2378" y="1340"/>
                  </a:cubicBezTo>
                  <a:lnTo>
                    <a:pt x="2965" y="1415"/>
                  </a:lnTo>
                  <a:lnTo>
                    <a:pt x="2544" y="1836"/>
                  </a:lnTo>
                  <a:cubicBezTo>
                    <a:pt x="2423" y="1942"/>
                    <a:pt x="2378" y="2092"/>
                    <a:pt x="2408" y="2257"/>
                  </a:cubicBezTo>
                  <a:lnTo>
                    <a:pt x="2498" y="2829"/>
                  </a:lnTo>
                  <a:lnTo>
                    <a:pt x="1987" y="2558"/>
                  </a:lnTo>
                  <a:cubicBezTo>
                    <a:pt x="1912" y="2521"/>
                    <a:pt x="1833" y="2502"/>
                    <a:pt x="1756" y="2502"/>
                  </a:cubicBezTo>
                  <a:cubicBezTo>
                    <a:pt x="1678" y="2502"/>
                    <a:pt x="1603" y="2521"/>
                    <a:pt x="1536" y="2558"/>
                  </a:cubicBezTo>
                  <a:lnTo>
                    <a:pt x="1009" y="2829"/>
                  </a:lnTo>
                  <a:lnTo>
                    <a:pt x="1114" y="2257"/>
                  </a:lnTo>
                  <a:cubicBezTo>
                    <a:pt x="1144" y="2092"/>
                    <a:pt x="1084" y="1942"/>
                    <a:pt x="979" y="1836"/>
                  </a:cubicBezTo>
                  <a:lnTo>
                    <a:pt x="558" y="1415"/>
                  </a:lnTo>
                  <a:lnTo>
                    <a:pt x="1144" y="1340"/>
                  </a:lnTo>
                  <a:cubicBezTo>
                    <a:pt x="1295" y="1310"/>
                    <a:pt x="1430" y="1204"/>
                    <a:pt x="1490" y="1069"/>
                  </a:cubicBezTo>
                  <a:lnTo>
                    <a:pt x="1761" y="542"/>
                  </a:lnTo>
                  <a:close/>
                  <a:moveTo>
                    <a:pt x="1759" y="1"/>
                  </a:moveTo>
                  <a:cubicBezTo>
                    <a:pt x="1588" y="1"/>
                    <a:pt x="1415" y="91"/>
                    <a:pt x="1325" y="271"/>
                  </a:cubicBezTo>
                  <a:lnTo>
                    <a:pt x="1054" y="828"/>
                  </a:lnTo>
                  <a:lnTo>
                    <a:pt x="437" y="918"/>
                  </a:lnTo>
                  <a:cubicBezTo>
                    <a:pt x="257" y="948"/>
                    <a:pt x="106" y="1084"/>
                    <a:pt x="61" y="1249"/>
                  </a:cubicBezTo>
                  <a:cubicBezTo>
                    <a:pt x="1" y="1415"/>
                    <a:pt x="46" y="1611"/>
                    <a:pt x="181" y="1746"/>
                  </a:cubicBezTo>
                  <a:lnTo>
                    <a:pt x="618" y="2182"/>
                  </a:lnTo>
                  <a:lnTo>
                    <a:pt x="512" y="2799"/>
                  </a:lnTo>
                  <a:cubicBezTo>
                    <a:pt x="465" y="3108"/>
                    <a:pt x="708" y="3351"/>
                    <a:pt x="990" y="3351"/>
                  </a:cubicBezTo>
                  <a:cubicBezTo>
                    <a:pt x="1065" y="3351"/>
                    <a:pt x="1144" y="3334"/>
                    <a:pt x="1220" y="3296"/>
                  </a:cubicBezTo>
                  <a:lnTo>
                    <a:pt x="1776" y="3010"/>
                  </a:lnTo>
                  <a:lnTo>
                    <a:pt x="2348" y="3296"/>
                  </a:lnTo>
                  <a:cubicBezTo>
                    <a:pt x="2408" y="3341"/>
                    <a:pt x="2483" y="3356"/>
                    <a:pt x="2559" y="3356"/>
                  </a:cubicBezTo>
                  <a:cubicBezTo>
                    <a:pt x="2860" y="3356"/>
                    <a:pt x="3085" y="3085"/>
                    <a:pt x="3040" y="2784"/>
                  </a:cubicBezTo>
                  <a:lnTo>
                    <a:pt x="2935" y="2167"/>
                  </a:lnTo>
                  <a:lnTo>
                    <a:pt x="3386" y="1731"/>
                  </a:lnTo>
                  <a:cubicBezTo>
                    <a:pt x="3507" y="1611"/>
                    <a:pt x="3552" y="1415"/>
                    <a:pt x="3507" y="1249"/>
                  </a:cubicBezTo>
                  <a:lnTo>
                    <a:pt x="3476" y="1249"/>
                  </a:lnTo>
                  <a:cubicBezTo>
                    <a:pt x="3416" y="1069"/>
                    <a:pt x="3266" y="948"/>
                    <a:pt x="3085" y="918"/>
                  </a:cubicBezTo>
                  <a:lnTo>
                    <a:pt x="2468" y="828"/>
                  </a:lnTo>
                  <a:lnTo>
                    <a:pt x="2183" y="271"/>
                  </a:lnTo>
                  <a:cubicBezTo>
                    <a:pt x="2100" y="91"/>
                    <a:pt x="1931" y="1"/>
                    <a:pt x="1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p:cNvSpPr/>
            <p:nvPr/>
          </p:nvSpPr>
          <p:spPr>
            <a:xfrm>
              <a:off x="5301400" y="1253675"/>
              <a:ext cx="94075" cy="84000"/>
            </a:xfrm>
            <a:custGeom>
              <a:avLst/>
              <a:gdLst/>
              <a:ahLst/>
              <a:cxnLst/>
              <a:rect l="l" t="t" r="r" b="b"/>
              <a:pathLst>
                <a:path w="3763" h="3360" extrusionOk="0">
                  <a:moveTo>
                    <a:pt x="1881" y="531"/>
                  </a:moveTo>
                  <a:lnTo>
                    <a:pt x="2137" y="1058"/>
                  </a:lnTo>
                  <a:cubicBezTo>
                    <a:pt x="2212" y="1193"/>
                    <a:pt x="2348" y="1299"/>
                    <a:pt x="2498" y="1329"/>
                  </a:cubicBezTo>
                  <a:lnTo>
                    <a:pt x="3085" y="1404"/>
                  </a:lnTo>
                  <a:lnTo>
                    <a:pt x="2664" y="1825"/>
                  </a:lnTo>
                  <a:cubicBezTo>
                    <a:pt x="2558" y="1931"/>
                    <a:pt x="2498" y="2081"/>
                    <a:pt x="2528" y="2247"/>
                  </a:cubicBezTo>
                  <a:lnTo>
                    <a:pt x="2634" y="2818"/>
                  </a:lnTo>
                  <a:lnTo>
                    <a:pt x="2107" y="2547"/>
                  </a:lnTo>
                  <a:cubicBezTo>
                    <a:pt x="2039" y="2510"/>
                    <a:pt x="1964" y="2491"/>
                    <a:pt x="1887" y="2491"/>
                  </a:cubicBezTo>
                  <a:cubicBezTo>
                    <a:pt x="1810" y="2491"/>
                    <a:pt x="1731" y="2510"/>
                    <a:pt x="1656" y="2547"/>
                  </a:cubicBezTo>
                  <a:lnTo>
                    <a:pt x="1129" y="2818"/>
                  </a:lnTo>
                  <a:lnTo>
                    <a:pt x="1234" y="2247"/>
                  </a:lnTo>
                  <a:cubicBezTo>
                    <a:pt x="1264" y="2081"/>
                    <a:pt x="1204" y="1931"/>
                    <a:pt x="1099" y="1825"/>
                  </a:cubicBezTo>
                  <a:lnTo>
                    <a:pt x="678" y="1404"/>
                  </a:lnTo>
                  <a:lnTo>
                    <a:pt x="1264" y="1329"/>
                  </a:lnTo>
                  <a:cubicBezTo>
                    <a:pt x="1415" y="1299"/>
                    <a:pt x="1550" y="1208"/>
                    <a:pt x="1626" y="1058"/>
                  </a:cubicBezTo>
                  <a:lnTo>
                    <a:pt x="1881" y="531"/>
                  </a:lnTo>
                  <a:close/>
                  <a:moveTo>
                    <a:pt x="1883" y="1"/>
                  </a:moveTo>
                  <a:cubicBezTo>
                    <a:pt x="1712" y="1"/>
                    <a:pt x="1543" y="87"/>
                    <a:pt x="1460" y="260"/>
                  </a:cubicBezTo>
                  <a:lnTo>
                    <a:pt x="1174" y="832"/>
                  </a:lnTo>
                  <a:lnTo>
                    <a:pt x="557" y="922"/>
                  </a:lnTo>
                  <a:cubicBezTo>
                    <a:pt x="166" y="968"/>
                    <a:pt x="1" y="1449"/>
                    <a:pt x="287" y="1735"/>
                  </a:cubicBezTo>
                  <a:lnTo>
                    <a:pt x="738" y="2171"/>
                  </a:lnTo>
                  <a:lnTo>
                    <a:pt x="633" y="2788"/>
                  </a:lnTo>
                  <a:cubicBezTo>
                    <a:pt x="572" y="3089"/>
                    <a:pt x="813" y="3360"/>
                    <a:pt x="1099" y="3360"/>
                  </a:cubicBezTo>
                  <a:cubicBezTo>
                    <a:pt x="1189" y="3360"/>
                    <a:pt x="1264" y="3330"/>
                    <a:pt x="1325" y="3300"/>
                  </a:cubicBezTo>
                  <a:lnTo>
                    <a:pt x="1896" y="3014"/>
                  </a:lnTo>
                  <a:lnTo>
                    <a:pt x="2438" y="3300"/>
                  </a:lnTo>
                  <a:cubicBezTo>
                    <a:pt x="2509" y="3337"/>
                    <a:pt x="2582" y="3353"/>
                    <a:pt x="2653" y="3353"/>
                  </a:cubicBezTo>
                  <a:cubicBezTo>
                    <a:pt x="2931" y="3353"/>
                    <a:pt x="3178" y="3099"/>
                    <a:pt x="3130" y="2788"/>
                  </a:cubicBezTo>
                  <a:lnTo>
                    <a:pt x="3025" y="2171"/>
                  </a:lnTo>
                  <a:lnTo>
                    <a:pt x="3476" y="1735"/>
                  </a:lnTo>
                  <a:cubicBezTo>
                    <a:pt x="3762" y="1449"/>
                    <a:pt x="3597" y="968"/>
                    <a:pt x="3205" y="922"/>
                  </a:cubicBezTo>
                  <a:lnTo>
                    <a:pt x="2589" y="832"/>
                  </a:lnTo>
                  <a:lnTo>
                    <a:pt x="2318" y="260"/>
                  </a:lnTo>
                  <a:cubicBezTo>
                    <a:pt x="2227" y="87"/>
                    <a:pt x="2054" y="1"/>
                    <a:pt x="1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p:cNvSpPr/>
            <p:nvPr/>
          </p:nvSpPr>
          <p:spPr>
            <a:xfrm>
              <a:off x="5481950" y="1253400"/>
              <a:ext cx="94075" cy="84125"/>
            </a:xfrm>
            <a:custGeom>
              <a:avLst/>
              <a:gdLst/>
              <a:ahLst/>
              <a:cxnLst/>
              <a:rect l="l" t="t" r="r" b="b"/>
              <a:pathLst>
                <a:path w="3763" h="3365" extrusionOk="0">
                  <a:moveTo>
                    <a:pt x="1896" y="1"/>
                  </a:moveTo>
                  <a:cubicBezTo>
                    <a:pt x="1701" y="1"/>
                    <a:pt x="1535" y="106"/>
                    <a:pt x="1460" y="271"/>
                  </a:cubicBezTo>
                  <a:lnTo>
                    <a:pt x="1174" y="843"/>
                  </a:lnTo>
                  <a:lnTo>
                    <a:pt x="557" y="933"/>
                  </a:lnTo>
                  <a:cubicBezTo>
                    <a:pt x="166" y="994"/>
                    <a:pt x="1" y="1460"/>
                    <a:pt x="286" y="1746"/>
                  </a:cubicBezTo>
                  <a:lnTo>
                    <a:pt x="738" y="2182"/>
                  </a:lnTo>
                  <a:lnTo>
                    <a:pt x="633" y="2799"/>
                  </a:lnTo>
                  <a:cubicBezTo>
                    <a:pt x="587" y="2980"/>
                    <a:pt x="663" y="3160"/>
                    <a:pt x="813" y="3266"/>
                  </a:cubicBezTo>
                  <a:cubicBezTo>
                    <a:pt x="888" y="3326"/>
                    <a:pt x="994" y="3356"/>
                    <a:pt x="1099" y="3356"/>
                  </a:cubicBezTo>
                  <a:cubicBezTo>
                    <a:pt x="1174" y="3356"/>
                    <a:pt x="1249" y="3341"/>
                    <a:pt x="1325" y="3311"/>
                  </a:cubicBezTo>
                  <a:lnTo>
                    <a:pt x="1881" y="3010"/>
                  </a:lnTo>
                  <a:lnTo>
                    <a:pt x="2453" y="3311"/>
                  </a:lnTo>
                  <a:cubicBezTo>
                    <a:pt x="2524" y="3348"/>
                    <a:pt x="2597" y="3364"/>
                    <a:pt x="2668" y="3364"/>
                  </a:cubicBezTo>
                  <a:cubicBezTo>
                    <a:pt x="2946" y="3364"/>
                    <a:pt x="3193" y="3110"/>
                    <a:pt x="3145" y="2799"/>
                  </a:cubicBezTo>
                  <a:lnTo>
                    <a:pt x="3115" y="2649"/>
                  </a:lnTo>
                  <a:cubicBezTo>
                    <a:pt x="3089" y="2509"/>
                    <a:pt x="2980" y="2446"/>
                    <a:pt x="2871" y="2446"/>
                  </a:cubicBezTo>
                  <a:cubicBezTo>
                    <a:pt x="2733" y="2446"/>
                    <a:pt x="2593" y="2547"/>
                    <a:pt x="2619" y="2724"/>
                  </a:cubicBezTo>
                  <a:lnTo>
                    <a:pt x="2634" y="2829"/>
                  </a:lnTo>
                  <a:lnTo>
                    <a:pt x="2122" y="2558"/>
                  </a:lnTo>
                  <a:cubicBezTo>
                    <a:pt x="2047" y="2521"/>
                    <a:pt x="1968" y="2502"/>
                    <a:pt x="1891" y="2502"/>
                  </a:cubicBezTo>
                  <a:cubicBezTo>
                    <a:pt x="1814" y="2502"/>
                    <a:pt x="1738" y="2521"/>
                    <a:pt x="1671" y="2558"/>
                  </a:cubicBezTo>
                  <a:lnTo>
                    <a:pt x="1144" y="2829"/>
                  </a:lnTo>
                  <a:lnTo>
                    <a:pt x="1249" y="2258"/>
                  </a:lnTo>
                  <a:cubicBezTo>
                    <a:pt x="1280" y="2092"/>
                    <a:pt x="1219" y="1942"/>
                    <a:pt x="1114" y="1821"/>
                  </a:cubicBezTo>
                  <a:lnTo>
                    <a:pt x="693" y="1415"/>
                  </a:lnTo>
                  <a:lnTo>
                    <a:pt x="1264" y="1325"/>
                  </a:lnTo>
                  <a:cubicBezTo>
                    <a:pt x="1430" y="1310"/>
                    <a:pt x="1565" y="1219"/>
                    <a:pt x="1626" y="1069"/>
                  </a:cubicBezTo>
                  <a:lnTo>
                    <a:pt x="1896" y="542"/>
                  </a:lnTo>
                  <a:lnTo>
                    <a:pt x="2152" y="1069"/>
                  </a:lnTo>
                  <a:cubicBezTo>
                    <a:pt x="2227" y="1204"/>
                    <a:pt x="2363" y="1310"/>
                    <a:pt x="2513" y="1325"/>
                  </a:cubicBezTo>
                  <a:lnTo>
                    <a:pt x="3100" y="1415"/>
                  </a:lnTo>
                  <a:cubicBezTo>
                    <a:pt x="2935" y="1603"/>
                    <a:pt x="3102" y="1837"/>
                    <a:pt x="3297" y="1837"/>
                  </a:cubicBezTo>
                  <a:cubicBezTo>
                    <a:pt x="3352" y="1837"/>
                    <a:pt x="3409" y="1819"/>
                    <a:pt x="3461" y="1776"/>
                  </a:cubicBezTo>
                  <a:lnTo>
                    <a:pt x="3491" y="1746"/>
                  </a:lnTo>
                  <a:cubicBezTo>
                    <a:pt x="3762" y="1460"/>
                    <a:pt x="3612" y="979"/>
                    <a:pt x="3220" y="918"/>
                  </a:cubicBezTo>
                  <a:lnTo>
                    <a:pt x="2604" y="828"/>
                  </a:lnTo>
                  <a:lnTo>
                    <a:pt x="2318" y="271"/>
                  </a:lnTo>
                  <a:cubicBezTo>
                    <a:pt x="2242" y="106"/>
                    <a:pt x="2077" y="1"/>
                    <a:pt x="1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52"/>
          <p:cNvGrpSpPr/>
          <p:nvPr/>
        </p:nvGrpSpPr>
        <p:grpSpPr>
          <a:xfrm>
            <a:off x="3286013" y="1616021"/>
            <a:ext cx="589271" cy="572548"/>
            <a:chOff x="231725" y="3046400"/>
            <a:chExt cx="441600" cy="429100"/>
          </a:xfrm>
        </p:grpSpPr>
        <p:sp>
          <p:nvSpPr>
            <p:cNvPr id="2454" name="Google Shape;2454;p52"/>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2"/>
          <p:cNvGrpSpPr/>
          <p:nvPr/>
        </p:nvGrpSpPr>
        <p:grpSpPr>
          <a:xfrm>
            <a:off x="1363805" y="2075665"/>
            <a:ext cx="458485" cy="572571"/>
            <a:chOff x="1197275" y="2026750"/>
            <a:chExt cx="343075" cy="428475"/>
          </a:xfrm>
        </p:grpSpPr>
        <p:sp>
          <p:nvSpPr>
            <p:cNvPr id="2457" name="Google Shape;2457;p52"/>
            <p:cNvSpPr/>
            <p:nvPr/>
          </p:nvSpPr>
          <p:spPr>
            <a:xfrm>
              <a:off x="1197275" y="2026750"/>
              <a:ext cx="343075" cy="428475"/>
            </a:xfrm>
            <a:custGeom>
              <a:avLst/>
              <a:gdLst/>
              <a:ahLst/>
              <a:cxnLst/>
              <a:rect l="l" t="t" r="r" b="b"/>
              <a:pathLst>
                <a:path w="13723" h="17139" extrusionOk="0">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p:cNvSpPr/>
            <p:nvPr/>
          </p:nvSpPr>
          <p:spPr>
            <a:xfrm>
              <a:off x="1319550" y="2128625"/>
              <a:ext cx="100050" cy="99250"/>
            </a:xfrm>
            <a:custGeom>
              <a:avLst/>
              <a:gdLst/>
              <a:ahLst/>
              <a:cxnLst/>
              <a:rect l="l" t="t" r="r" b="b"/>
              <a:pathLst>
                <a:path w="4002" h="3970" extrusionOk="0">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52"/>
          <p:cNvGrpSpPr/>
          <p:nvPr/>
        </p:nvGrpSpPr>
        <p:grpSpPr>
          <a:xfrm>
            <a:off x="7459220" y="2107889"/>
            <a:ext cx="589246" cy="488305"/>
            <a:chOff x="3241250" y="3081850"/>
            <a:chExt cx="432125" cy="358100"/>
          </a:xfrm>
        </p:grpSpPr>
        <p:sp>
          <p:nvSpPr>
            <p:cNvPr id="2460" name="Google Shape;2460;p52"/>
            <p:cNvSpPr/>
            <p:nvPr/>
          </p:nvSpPr>
          <p:spPr>
            <a:xfrm>
              <a:off x="3241250" y="3081850"/>
              <a:ext cx="345700" cy="358100"/>
            </a:xfrm>
            <a:custGeom>
              <a:avLst/>
              <a:gdLst/>
              <a:ahLst/>
              <a:cxnLst/>
              <a:rect l="l" t="t" r="r" b="b"/>
              <a:pathLst>
                <a:path w="13828" h="14324" extrusionOk="0">
                  <a:moveTo>
                    <a:pt x="6711" y="5658"/>
                  </a:moveTo>
                  <a:lnTo>
                    <a:pt x="6711" y="6936"/>
                  </a:lnTo>
                  <a:lnTo>
                    <a:pt x="5447" y="6936"/>
                  </a:lnTo>
                  <a:lnTo>
                    <a:pt x="5447" y="5658"/>
                  </a:lnTo>
                  <a:close/>
                  <a:moveTo>
                    <a:pt x="12699" y="4604"/>
                  </a:moveTo>
                  <a:cubicBezTo>
                    <a:pt x="13091" y="4755"/>
                    <a:pt x="13331" y="5116"/>
                    <a:pt x="13346" y="5537"/>
                  </a:cubicBezTo>
                  <a:lnTo>
                    <a:pt x="13346" y="7057"/>
                  </a:lnTo>
                  <a:cubicBezTo>
                    <a:pt x="13331" y="7478"/>
                    <a:pt x="13091" y="7839"/>
                    <a:pt x="12699" y="7990"/>
                  </a:cubicBezTo>
                  <a:lnTo>
                    <a:pt x="12699" y="4604"/>
                  </a:lnTo>
                  <a:close/>
                  <a:moveTo>
                    <a:pt x="2017" y="4364"/>
                  </a:moveTo>
                  <a:lnTo>
                    <a:pt x="2017" y="8245"/>
                  </a:lnTo>
                  <a:cubicBezTo>
                    <a:pt x="1144" y="8110"/>
                    <a:pt x="512" y="7373"/>
                    <a:pt x="512" y="6500"/>
                  </a:cubicBezTo>
                  <a:lnTo>
                    <a:pt x="512" y="6485"/>
                  </a:lnTo>
                  <a:lnTo>
                    <a:pt x="512" y="6109"/>
                  </a:lnTo>
                  <a:cubicBezTo>
                    <a:pt x="512" y="5236"/>
                    <a:pt x="1144" y="4499"/>
                    <a:pt x="2017" y="4364"/>
                  </a:cubicBezTo>
                  <a:close/>
                  <a:moveTo>
                    <a:pt x="4951" y="8742"/>
                  </a:moveTo>
                  <a:lnTo>
                    <a:pt x="4951" y="9254"/>
                  </a:lnTo>
                  <a:lnTo>
                    <a:pt x="4951" y="9269"/>
                  </a:lnTo>
                  <a:lnTo>
                    <a:pt x="4800" y="9299"/>
                  </a:lnTo>
                  <a:lnTo>
                    <a:pt x="4319" y="9374"/>
                  </a:lnTo>
                  <a:lnTo>
                    <a:pt x="2574" y="9675"/>
                  </a:lnTo>
                  <a:lnTo>
                    <a:pt x="2528" y="9675"/>
                  </a:lnTo>
                  <a:lnTo>
                    <a:pt x="2528" y="8742"/>
                  </a:lnTo>
                  <a:close/>
                  <a:moveTo>
                    <a:pt x="4605" y="9825"/>
                  </a:moveTo>
                  <a:lnTo>
                    <a:pt x="4605" y="10939"/>
                  </a:lnTo>
                  <a:lnTo>
                    <a:pt x="4123" y="10939"/>
                  </a:lnTo>
                  <a:lnTo>
                    <a:pt x="4123" y="9916"/>
                  </a:lnTo>
                  <a:lnTo>
                    <a:pt x="4605" y="9825"/>
                  </a:lnTo>
                  <a:close/>
                  <a:moveTo>
                    <a:pt x="10849" y="1369"/>
                  </a:moveTo>
                  <a:lnTo>
                    <a:pt x="10849" y="11375"/>
                  </a:lnTo>
                  <a:cubicBezTo>
                    <a:pt x="9555" y="9269"/>
                    <a:pt x="7885" y="8321"/>
                    <a:pt x="5447" y="8260"/>
                  </a:cubicBezTo>
                  <a:lnTo>
                    <a:pt x="5447" y="8245"/>
                  </a:lnTo>
                  <a:lnTo>
                    <a:pt x="5447" y="7433"/>
                  </a:lnTo>
                  <a:lnTo>
                    <a:pt x="6967" y="7433"/>
                  </a:lnTo>
                  <a:cubicBezTo>
                    <a:pt x="7102" y="7433"/>
                    <a:pt x="7223" y="7328"/>
                    <a:pt x="7223" y="7177"/>
                  </a:cubicBezTo>
                  <a:lnTo>
                    <a:pt x="7223" y="5402"/>
                  </a:lnTo>
                  <a:cubicBezTo>
                    <a:pt x="7223" y="5266"/>
                    <a:pt x="7102" y="5146"/>
                    <a:pt x="6967" y="5146"/>
                  </a:cubicBezTo>
                  <a:lnTo>
                    <a:pt x="5447" y="5146"/>
                  </a:lnTo>
                  <a:lnTo>
                    <a:pt x="5447" y="4349"/>
                  </a:lnTo>
                  <a:cubicBezTo>
                    <a:pt x="7990" y="4288"/>
                    <a:pt x="9735" y="3325"/>
                    <a:pt x="10849" y="1369"/>
                  </a:cubicBezTo>
                  <a:close/>
                  <a:moveTo>
                    <a:pt x="11105" y="0"/>
                  </a:moveTo>
                  <a:cubicBezTo>
                    <a:pt x="10999" y="0"/>
                    <a:pt x="10909" y="61"/>
                    <a:pt x="10864" y="166"/>
                  </a:cubicBezTo>
                  <a:cubicBezTo>
                    <a:pt x="9871" y="2678"/>
                    <a:pt x="8065" y="3837"/>
                    <a:pt x="5192" y="3837"/>
                  </a:cubicBezTo>
                  <a:lnTo>
                    <a:pt x="4229" y="3837"/>
                  </a:lnTo>
                  <a:cubicBezTo>
                    <a:pt x="3883" y="3837"/>
                    <a:pt x="3883" y="4349"/>
                    <a:pt x="4229" y="4349"/>
                  </a:cubicBezTo>
                  <a:lnTo>
                    <a:pt x="4951" y="4349"/>
                  </a:lnTo>
                  <a:lnTo>
                    <a:pt x="4951" y="8245"/>
                  </a:lnTo>
                  <a:lnTo>
                    <a:pt x="2513" y="8245"/>
                  </a:lnTo>
                  <a:lnTo>
                    <a:pt x="2513" y="4349"/>
                  </a:lnTo>
                  <a:lnTo>
                    <a:pt x="3130" y="4349"/>
                  </a:lnTo>
                  <a:cubicBezTo>
                    <a:pt x="3461" y="4349"/>
                    <a:pt x="3461" y="3837"/>
                    <a:pt x="3130" y="3837"/>
                  </a:cubicBezTo>
                  <a:lnTo>
                    <a:pt x="2273" y="3837"/>
                  </a:lnTo>
                  <a:cubicBezTo>
                    <a:pt x="1024" y="3837"/>
                    <a:pt x="16" y="4845"/>
                    <a:pt x="16" y="6094"/>
                  </a:cubicBezTo>
                  <a:lnTo>
                    <a:pt x="16" y="6470"/>
                  </a:lnTo>
                  <a:cubicBezTo>
                    <a:pt x="1" y="7629"/>
                    <a:pt x="873" y="8607"/>
                    <a:pt x="2017" y="8727"/>
                  </a:cubicBezTo>
                  <a:lnTo>
                    <a:pt x="2017" y="9961"/>
                  </a:lnTo>
                  <a:cubicBezTo>
                    <a:pt x="2017" y="10036"/>
                    <a:pt x="2062" y="10111"/>
                    <a:pt x="2107" y="10156"/>
                  </a:cubicBezTo>
                  <a:cubicBezTo>
                    <a:pt x="2152" y="10186"/>
                    <a:pt x="2212" y="10216"/>
                    <a:pt x="2273" y="10216"/>
                  </a:cubicBezTo>
                  <a:lnTo>
                    <a:pt x="2318" y="10216"/>
                  </a:lnTo>
                  <a:lnTo>
                    <a:pt x="2423" y="10201"/>
                  </a:lnTo>
                  <a:lnTo>
                    <a:pt x="2724" y="11601"/>
                  </a:lnTo>
                  <a:cubicBezTo>
                    <a:pt x="2756" y="11733"/>
                    <a:pt x="2856" y="11791"/>
                    <a:pt x="2957" y="11791"/>
                  </a:cubicBezTo>
                  <a:cubicBezTo>
                    <a:pt x="3098" y="11791"/>
                    <a:pt x="3240" y="11679"/>
                    <a:pt x="3206" y="11495"/>
                  </a:cubicBezTo>
                  <a:lnTo>
                    <a:pt x="2920" y="10111"/>
                  </a:lnTo>
                  <a:lnTo>
                    <a:pt x="3627" y="9991"/>
                  </a:lnTo>
                  <a:lnTo>
                    <a:pt x="3627" y="11014"/>
                  </a:lnTo>
                  <a:cubicBezTo>
                    <a:pt x="3627" y="11240"/>
                    <a:pt x="3807" y="11435"/>
                    <a:pt x="4048" y="11435"/>
                  </a:cubicBezTo>
                  <a:lnTo>
                    <a:pt x="4605" y="11435"/>
                  </a:lnTo>
                  <a:lnTo>
                    <a:pt x="4605" y="13827"/>
                  </a:lnTo>
                  <a:lnTo>
                    <a:pt x="3717" y="13827"/>
                  </a:lnTo>
                  <a:lnTo>
                    <a:pt x="3446" y="12594"/>
                  </a:lnTo>
                  <a:cubicBezTo>
                    <a:pt x="3414" y="12454"/>
                    <a:pt x="3308" y="12392"/>
                    <a:pt x="3200" y="12392"/>
                  </a:cubicBezTo>
                  <a:cubicBezTo>
                    <a:pt x="3054" y="12392"/>
                    <a:pt x="2906" y="12508"/>
                    <a:pt x="2950" y="12699"/>
                  </a:cubicBezTo>
                  <a:lnTo>
                    <a:pt x="3251" y="14128"/>
                  </a:lnTo>
                  <a:cubicBezTo>
                    <a:pt x="3281" y="14249"/>
                    <a:pt x="3386" y="14324"/>
                    <a:pt x="3506" y="14324"/>
                  </a:cubicBezTo>
                  <a:lnTo>
                    <a:pt x="4861" y="14324"/>
                  </a:lnTo>
                  <a:cubicBezTo>
                    <a:pt x="4996" y="14324"/>
                    <a:pt x="5101" y="14219"/>
                    <a:pt x="5101" y="14083"/>
                  </a:cubicBezTo>
                  <a:lnTo>
                    <a:pt x="5101" y="9750"/>
                  </a:lnTo>
                  <a:lnTo>
                    <a:pt x="5222" y="9735"/>
                  </a:lnTo>
                  <a:cubicBezTo>
                    <a:pt x="5342" y="9705"/>
                    <a:pt x="5432" y="9615"/>
                    <a:pt x="5432" y="9479"/>
                  </a:cubicBezTo>
                  <a:lnTo>
                    <a:pt x="5432" y="8757"/>
                  </a:lnTo>
                  <a:cubicBezTo>
                    <a:pt x="8005" y="8832"/>
                    <a:pt x="9600" y="9916"/>
                    <a:pt x="10879" y="12458"/>
                  </a:cubicBezTo>
                  <a:cubicBezTo>
                    <a:pt x="10924" y="12533"/>
                    <a:pt x="10999" y="12594"/>
                    <a:pt x="11105" y="12594"/>
                  </a:cubicBezTo>
                  <a:lnTo>
                    <a:pt x="11601" y="12594"/>
                  </a:lnTo>
                  <a:cubicBezTo>
                    <a:pt x="12203" y="12594"/>
                    <a:pt x="12684" y="12112"/>
                    <a:pt x="12699" y="11510"/>
                  </a:cubicBezTo>
                  <a:lnTo>
                    <a:pt x="12699" y="10337"/>
                  </a:lnTo>
                  <a:cubicBezTo>
                    <a:pt x="12714" y="10156"/>
                    <a:pt x="12579" y="10066"/>
                    <a:pt x="12444" y="10066"/>
                  </a:cubicBezTo>
                  <a:cubicBezTo>
                    <a:pt x="12308" y="10066"/>
                    <a:pt x="12173" y="10156"/>
                    <a:pt x="12188" y="10337"/>
                  </a:cubicBezTo>
                  <a:lnTo>
                    <a:pt x="12188" y="11510"/>
                  </a:lnTo>
                  <a:cubicBezTo>
                    <a:pt x="12188" y="11826"/>
                    <a:pt x="11932" y="12097"/>
                    <a:pt x="11601" y="12097"/>
                  </a:cubicBezTo>
                  <a:lnTo>
                    <a:pt x="11345" y="12097"/>
                  </a:lnTo>
                  <a:lnTo>
                    <a:pt x="11345" y="512"/>
                  </a:lnTo>
                  <a:lnTo>
                    <a:pt x="11601" y="512"/>
                  </a:lnTo>
                  <a:cubicBezTo>
                    <a:pt x="11932" y="512"/>
                    <a:pt x="12188" y="768"/>
                    <a:pt x="12188" y="1099"/>
                  </a:cubicBezTo>
                  <a:lnTo>
                    <a:pt x="12188" y="9238"/>
                  </a:lnTo>
                  <a:cubicBezTo>
                    <a:pt x="12173" y="9419"/>
                    <a:pt x="12308" y="9509"/>
                    <a:pt x="12444" y="9509"/>
                  </a:cubicBezTo>
                  <a:cubicBezTo>
                    <a:pt x="12579" y="9509"/>
                    <a:pt x="12714" y="9419"/>
                    <a:pt x="12699" y="9238"/>
                  </a:cubicBezTo>
                  <a:lnTo>
                    <a:pt x="12699" y="8516"/>
                  </a:lnTo>
                  <a:cubicBezTo>
                    <a:pt x="13361" y="8351"/>
                    <a:pt x="13828" y="7749"/>
                    <a:pt x="13828" y="7072"/>
                  </a:cubicBezTo>
                  <a:lnTo>
                    <a:pt x="13828" y="5522"/>
                  </a:lnTo>
                  <a:cubicBezTo>
                    <a:pt x="13828" y="4845"/>
                    <a:pt x="13361" y="4243"/>
                    <a:pt x="12699" y="4078"/>
                  </a:cubicBezTo>
                  <a:lnTo>
                    <a:pt x="12699" y="1099"/>
                  </a:lnTo>
                  <a:cubicBezTo>
                    <a:pt x="12699" y="497"/>
                    <a:pt x="12203" y="0"/>
                    <a:pt x="11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3588825" y="3099475"/>
              <a:ext cx="45775" cy="42025"/>
            </a:xfrm>
            <a:custGeom>
              <a:avLst/>
              <a:gdLst/>
              <a:ahLst/>
              <a:cxnLst/>
              <a:rect l="l" t="t" r="r" b="b"/>
              <a:pathLst>
                <a:path w="1831" h="1681" extrusionOk="0">
                  <a:moveTo>
                    <a:pt x="1452" y="1"/>
                  </a:moveTo>
                  <a:cubicBezTo>
                    <a:pt x="1388" y="1"/>
                    <a:pt x="1322" y="28"/>
                    <a:pt x="1264" y="93"/>
                  </a:cubicBezTo>
                  <a:lnTo>
                    <a:pt x="105" y="1251"/>
                  </a:lnTo>
                  <a:cubicBezTo>
                    <a:pt x="0" y="1357"/>
                    <a:pt x="0" y="1507"/>
                    <a:pt x="105" y="1612"/>
                  </a:cubicBezTo>
                  <a:cubicBezTo>
                    <a:pt x="151" y="1658"/>
                    <a:pt x="214" y="1680"/>
                    <a:pt x="278" y="1680"/>
                  </a:cubicBezTo>
                  <a:cubicBezTo>
                    <a:pt x="342" y="1680"/>
                    <a:pt x="406" y="1658"/>
                    <a:pt x="451" y="1612"/>
                  </a:cubicBezTo>
                  <a:lnTo>
                    <a:pt x="1625" y="454"/>
                  </a:lnTo>
                  <a:cubicBezTo>
                    <a:pt x="1831" y="271"/>
                    <a:pt x="1654" y="1"/>
                    <a:pt x="1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3630200" y="3184925"/>
              <a:ext cx="43175" cy="29725"/>
            </a:xfrm>
            <a:custGeom>
              <a:avLst/>
              <a:gdLst/>
              <a:ahLst/>
              <a:cxnLst/>
              <a:rect l="l" t="t" r="r" b="b"/>
              <a:pathLst>
                <a:path w="1727" h="1189" extrusionOk="0">
                  <a:moveTo>
                    <a:pt x="1356" y="1"/>
                  </a:moveTo>
                  <a:cubicBezTo>
                    <a:pt x="1312" y="1"/>
                    <a:pt x="1265" y="14"/>
                    <a:pt x="1219" y="45"/>
                  </a:cubicBezTo>
                  <a:lnTo>
                    <a:pt x="211" y="722"/>
                  </a:lnTo>
                  <a:cubicBezTo>
                    <a:pt x="0" y="857"/>
                    <a:pt x="105" y="1173"/>
                    <a:pt x="346" y="1188"/>
                  </a:cubicBezTo>
                  <a:cubicBezTo>
                    <a:pt x="391" y="1173"/>
                    <a:pt x="451" y="1158"/>
                    <a:pt x="482" y="1143"/>
                  </a:cubicBezTo>
                  <a:lnTo>
                    <a:pt x="1490" y="466"/>
                  </a:lnTo>
                  <a:cubicBezTo>
                    <a:pt x="1727" y="316"/>
                    <a:pt x="1570"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3629525" y="3263925"/>
              <a:ext cx="43200" cy="29725"/>
            </a:xfrm>
            <a:custGeom>
              <a:avLst/>
              <a:gdLst/>
              <a:ahLst/>
              <a:cxnLst/>
              <a:rect l="l" t="t" r="r" b="b"/>
              <a:pathLst>
                <a:path w="1728" h="1189" extrusionOk="0">
                  <a:moveTo>
                    <a:pt x="372" y="1"/>
                  </a:moveTo>
                  <a:cubicBezTo>
                    <a:pt x="157" y="1"/>
                    <a:pt x="1" y="316"/>
                    <a:pt x="238" y="466"/>
                  </a:cubicBezTo>
                  <a:lnTo>
                    <a:pt x="1246" y="1143"/>
                  </a:lnTo>
                  <a:cubicBezTo>
                    <a:pt x="1276" y="1173"/>
                    <a:pt x="1321" y="1188"/>
                    <a:pt x="1381" y="1188"/>
                  </a:cubicBezTo>
                  <a:cubicBezTo>
                    <a:pt x="1622" y="1173"/>
                    <a:pt x="1727" y="857"/>
                    <a:pt x="1517" y="722"/>
                  </a:cubicBezTo>
                  <a:lnTo>
                    <a:pt x="509" y="45"/>
                  </a:lnTo>
                  <a:cubicBezTo>
                    <a:pt x="462" y="14"/>
                    <a:pt x="416" y="1"/>
                    <a:pt x="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3587325" y="3337225"/>
              <a:ext cx="44400" cy="41425"/>
            </a:xfrm>
            <a:custGeom>
              <a:avLst/>
              <a:gdLst/>
              <a:ahLst/>
              <a:cxnLst/>
              <a:rect l="l" t="t" r="r" b="b"/>
              <a:pathLst>
                <a:path w="1776" h="1657" extrusionOk="0">
                  <a:moveTo>
                    <a:pt x="355" y="1"/>
                  </a:moveTo>
                  <a:cubicBezTo>
                    <a:pt x="167" y="1"/>
                    <a:pt x="1" y="235"/>
                    <a:pt x="165" y="423"/>
                  </a:cubicBezTo>
                  <a:lnTo>
                    <a:pt x="1324" y="1581"/>
                  </a:lnTo>
                  <a:cubicBezTo>
                    <a:pt x="1369" y="1626"/>
                    <a:pt x="1429" y="1656"/>
                    <a:pt x="1504" y="1656"/>
                  </a:cubicBezTo>
                  <a:cubicBezTo>
                    <a:pt x="1565" y="1656"/>
                    <a:pt x="1640" y="1626"/>
                    <a:pt x="1685" y="1581"/>
                  </a:cubicBezTo>
                  <a:cubicBezTo>
                    <a:pt x="1775" y="1491"/>
                    <a:pt x="1775" y="1325"/>
                    <a:pt x="1685" y="1235"/>
                  </a:cubicBezTo>
                  <a:lnTo>
                    <a:pt x="511" y="62"/>
                  </a:lnTo>
                  <a:cubicBezTo>
                    <a:pt x="462" y="19"/>
                    <a:pt x="408" y="1"/>
                    <a:pt x="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5" name="Google Shape;2465;p52"/>
          <p:cNvSpPr/>
          <p:nvPr/>
        </p:nvSpPr>
        <p:spPr>
          <a:xfrm rot="-1089028">
            <a:off x="1968709" y="1989350"/>
            <a:ext cx="1111701" cy="28131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466" name="Google Shape;2466;p52"/>
          <p:cNvSpPr/>
          <p:nvPr/>
        </p:nvSpPr>
        <p:spPr>
          <a:xfrm rot="-512747">
            <a:off x="4018537" y="1805599"/>
            <a:ext cx="1218903" cy="286876"/>
          </a:xfrm>
          <a:custGeom>
            <a:avLst/>
            <a:gdLst/>
            <a:ahLst/>
            <a:cxnLst/>
            <a:rect l="l" t="t" r="r" b="b"/>
            <a:pathLst>
              <a:path w="48756" h="11475" extrusionOk="0">
                <a:moveTo>
                  <a:pt x="0" y="1027"/>
                </a:moveTo>
                <a:cubicBezTo>
                  <a:pt x="3974" y="982"/>
                  <a:pt x="15716" y="-982"/>
                  <a:pt x="23842" y="759"/>
                </a:cubicBezTo>
                <a:cubicBezTo>
                  <a:pt x="31968" y="2500"/>
                  <a:pt x="44604" y="9689"/>
                  <a:pt x="48756" y="11475"/>
                </a:cubicBezTo>
              </a:path>
            </a:pathLst>
          </a:custGeom>
          <a:noFill/>
          <a:ln w="28575" cap="flat" cmpd="sng">
            <a:solidFill>
              <a:schemeClr val="dk2"/>
            </a:solidFill>
            <a:prstDash val="solid"/>
            <a:round/>
            <a:headEnd type="none" w="med" len="med"/>
            <a:tailEnd type="stealth" w="med" len="med"/>
          </a:ln>
        </p:spPr>
      </p:sp>
      <p:sp>
        <p:nvSpPr>
          <p:cNvPr id="2467" name="Google Shape;2467;p52"/>
          <p:cNvSpPr/>
          <p:nvPr/>
        </p:nvSpPr>
        <p:spPr>
          <a:xfrm rot="-9518473" flipH="1">
            <a:off x="6143374" y="2109122"/>
            <a:ext cx="1111729" cy="281320"/>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468" name="Google Shape;2468;p52"/>
          <p:cNvSpPr txBox="1"/>
          <p:nvPr/>
        </p:nvSpPr>
        <p:spPr>
          <a:xfrm>
            <a:off x="424848" y="3050336"/>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73763"/>
                </a:solidFill>
                <a:latin typeface="Overpass Black"/>
                <a:ea typeface="Overpass Black"/>
                <a:cs typeface="Overpass Black"/>
                <a:sym typeface="Overpass Black"/>
              </a:rPr>
              <a:t>Nhận dạng giọng nói</a:t>
            </a:r>
            <a:endParaRPr sz="1600">
              <a:solidFill>
                <a:srgbClr val="073763"/>
              </a:solidFill>
              <a:latin typeface="Overpass Black"/>
              <a:ea typeface="Overpass Black"/>
              <a:cs typeface="Overpass Black"/>
              <a:sym typeface="Overpass Black"/>
            </a:endParaRPr>
          </a:p>
        </p:txBody>
      </p:sp>
      <p:sp>
        <p:nvSpPr>
          <p:cNvPr id="2469" name="Google Shape;2469;p52"/>
          <p:cNvSpPr txBox="1"/>
          <p:nvPr/>
        </p:nvSpPr>
        <p:spPr>
          <a:xfrm>
            <a:off x="644448" y="3476903"/>
            <a:ext cx="1897200"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latin typeface="Open Sans"/>
                <a:ea typeface="Open Sans"/>
                <a:cs typeface="Open Sans"/>
                <a:sym typeface="Open Sans"/>
              </a:rPr>
              <a:t>Ứng dụng sẽ nhận dạng giọng nói Tiếng Việt và chuyển giọng nói thành văn bản</a:t>
            </a:r>
            <a:endParaRPr>
              <a:solidFill>
                <a:srgbClr val="073763"/>
              </a:solidFill>
              <a:latin typeface="Open Sans"/>
              <a:ea typeface="Open Sans"/>
              <a:cs typeface="Open Sans"/>
              <a:sym typeface="Open Sans"/>
            </a:endParaRPr>
          </a:p>
        </p:txBody>
      </p:sp>
      <p:sp>
        <p:nvSpPr>
          <p:cNvPr id="2470" name="Google Shape;2470;p52"/>
          <p:cNvSpPr txBox="1"/>
          <p:nvPr/>
        </p:nvSpPr>
        <p:spPr>
          <a:xfrm>
            <a:off x="2412449" y="2593136"/>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73763"/>
                </a:solidFill>
                <a:latin typeface="Overpass Black"/>
                <a:ea typeface="Overpass Black"/>
                <a:cs typeface="Overpass Black"/>
                <a:sym typeface="Overpass Black"/>
              </a:rPr>
              <a:t>Xử lý ngôn ngữ tự nhiên</a:t>
            </a:r>
            <a:endParaRPr sz="1600">
              <a:solidFill>
                <a:srgbClr val="073763"/>
              </a:solidFill>
              <a:latin typeface="Overpass Black"/>
              <a:ea typeface="Overpass Black"/>
              <a:cs typeface="Overpass Black"/>
              <a:sym typeface="Overpass Black"/>
            </a:endParaRPr>
          </a:p>
        </p:txBody>
      </p:sp>
      <p:sp>
        <p:nvSpPr>
          <p:cNvPr id="2471" name="Google Shape;2471;p52"/>
          <p:cNvSpPr txBox="1"/>
          <p:nvPr/>
        </p:nvSpPr>
        <p:spPr>
          <a:xfrm>
            <a:off x="2586571" y="3527470"/>
            <a:ext cx="1897200"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latin typeface="Open Sans"/>
                <a:ea typeface="Open Sans"/>
                <a:cs typeface="Open Sans"/>
                <a:sym typeface="Open Sans"/>
              </a:rPr>
              <a:t>Sử dụng mô hình CNN để xử lý văn bản và cho ra kết quả phù hợp với ngữ cảnh. Kết quả là văn bản câu trả lời. Đồng thời xử dụng NER để nhận dạng thiết bị</a:t>
            </a:r>
            <a:endParaRPr>
              <a:solidFill>
                <a:srgbClr val="073763"/>
              </a:solidFill>
              <a:latin typeface="Open Sans"/>
              <a:ea typeface="Open Sans"/>
              <a:cs typeface="Open Sans"/>
              <a:sym typeface="Open Sans"/>
            </a:endParaRPr>
          </a:p>
        </p:txBody>
      </p:sp>
      <p:sp>
        <p:nvSpPr>
          <p:cNvPr id="2472" name="Google Shape;2472;p52"/>
          <p:cNvSpPr txBox="1"/>
          <p:nvPr/>
        </p:nvSpPr>
        <p:spPr>
          <a:xfrm>
            <a:off x="4497449" y="2569763"/>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73763"/>
                </a:solidFill>
                <a:latin typeface="Overpass Black"/>
                <a:ea typeface="Overpass Black"/>
                <a:cs typeface="Overpass Black"/>
                <a:sym typeface="Overpass Black"/>
              </a:rPr>
              <a:t>Chuyển văn bản thành giọng nói</a:t>
            </a:r>
            <a:endParaRPr sz="1600">
              <a:solidFill>
                <a:srgbClr val="073763"/>
              </a:solidFill>
              <a:latin typeface="Overpass Black"/>
              <a:ea typeface="Overpass Black"/>
              <a:cs typeface="Overpass Black"/>
              <a:sym typeface="Overpass Black"/>
            </a:endParaRPr>
          </a:p>
        </p:txBody>
      </p:sp>
      <p:sp>
        <p:nvSpPr>
          <p:cNvPr id="2473" name="Google Shape;2473;p52"/>
          <p:cNvSpPr txBox="1"/>
          <p:nvPr/>
        </p:nvSpPr>
        <p:spPr>
          <a:xfrm>
            <a:off x="4651354" y="3169324"/>
            <a:ext cx="1897200"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latin typeface="Open Sans"/>
                <a:ea typeface="Open Sans"/>
                <a:cs typeface="Open Sans"/>
                <a:sym typeface="Open Sans"/>
              </a:rPr>
              <a:t>Văn bản sẽ được chuyển thành giọng nói Tiếng Việt để có thể nghe được</a:t>
            </a:r>
            <a:endParaRPr>
              <a:solidFill>
                <a:srgbClr val="073763"/>
              </a:solidFill>
              <a:latin typeface="Open Sans"/>
              <a:ea typeface="Open Sans"/>
              <a:cs typeface="Open Sans"/>
              <a:sym typeface="Open Sans"/>
            </a:endParaRPr>
          </a:p>
        </p:txBody>
      </p:sp>
      <p:sp>
        <p:nvSpPr>
          <p:cNvPr id="2474" name="Google Shape;2474;p52"/>
          <p:cNvSpPr txBox="1"/>
          <p:nvPr/>
        </p:nvSpPr>
        <p:spPr>
          <a:xfrm>
            <a:off x="6386065" y="3055247"/>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73763"/>
                </a:solidFill>
                <a:latin typeface="Overpass Black"/>
                <a:ea typeface="Overpass Black"/>
                <a:cs typeface="Overpass Black"/>
                <a:sym typeface="Overpass Black"/>
              </a:rPr>
              <a:t>Phát ra âm thanh</a:t>
            </a:r>
            <a:endParaRPr sz="1600">
              <a:solidFill>
                <a:srgbClr val="073763"/>
              </a:solidFill>
              <a:latin typeface="Overpass Black"/>
              <a:ea typeface="Overpass Black"/>
              <a:cs typeface="Overpass Black"/>
              <a:sym typeface="Overpass Black"/>
            </a:endParaRPr>
          </a:p>
        </p:txBody>
      </p:sp>
      <p:sp>
        <p:nvSpPr>
          <p:cNvPr id="2475" name="Google Shape;2475;p52"/>
          <p:cNvSpPr txBox="1"/>
          <p:nvPr/>
        </p:nvSpPr>
        <p:spPr>
          <a:xfrm>
            <a:off x="6565671" y="3734436"/>
            <a:ext cx="2156793"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latin typeface="Open Sans"/>
                <a:ea typeface="Open Sans"/>
                <a:cs typeface="Open Sans"/>
                <a:sym typeface="Open Sans"/>
              </a:rPr>
              <a:t>Ứng dụng phát ra âm thanh, người dùng có thể cảm nhận như đang nói chuyện với một người hơn là máy</a:t>
            </a:r>
            <a:endParaRPr>
              <a:solidFill>
                <a:srgbClr val="073763"/>
              </a:solidFill>
              <a:latin typeface="Open Sans"/>
              <a:ea typeface="Open Sans"/>
              <a:cs typeface="Open Sans"/>
              <a:sym typeface="Open Sans"/>
            </a:endParaRPr>
          </a:p>
        </p:txBody>
      </p:sp>
      <p:sp>
        <p:nvSpPr>
          <p:cNvPr id="2476" name="Google Shape;2476;p5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Sơ đồ nguyên lý hoạt động</a:t>
            </a:r>
            <a:br>
              <a:rPr lang="en"/>
            </a:br>
            <a:r>
              <a:rPr lang="en" b="1"/>
              <a:t>Trợ lý ảo Tiếng Việt</a:t>
            </a:r>
            <a:endParaRPr b="1">
              <a:solidFill>
                <a:schemeClr val="dk2"/>
              </a:solidFill>
            </a:endParaRPr>
          </a:p>
        </p:txBody>
      </p:sp>
    </p:spTree>
    <p:extLst>
      <p:ext uri="{BB962C8B-B14F-4D97-AF65-F5344CB8AC3E}">
        <p14:creationId xmlns:p14="http://schemas.microsoft.com/office/powerpoint/2010/main" val="391538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43"/>
                                        </p:tgtEl>
                                        <p:attrNameLst>
                                          <p:attrName>style.visibility</p:attrName>
                                        </p:attrNameLst>
                                      </p:cBhvr>
                                      <p:to>
                                        <p:strVal val="visible"/>
                                      </p:to>
                                    </p:set>
                                    <p:anim calcmode="lin" valueType="num">
                                      <p:cBhvr additive="base">
                                        <p:cTn id="7" dur="500" fill="hold"/>
                                        <p:tgtEl>
                                          <p:spTgt spid="2443"/>
                                        </p:tgtEl>
                                        <p:attrNameLst>
                                          <p:attrName>ppt_x</p:attrName>
                                        </p:attrNameLst>
                                      </p:cBhvr>
                                      <p:tavLst>
                                        <p:tav tm="0">
                                          <p:val>
                                            <p:strVal val="#ppt_x"/>
                                          </p:val>
                                        </p:tav>
                                        <p:tav tm="100000">
                                          <p:val>
                                            <p:strVal val="#ppt_x"/>
                                          </p:val>
                                        </p:tav>
                                      </p:tavLst>
                                    </p:anim>
                                    <p:anim calcmode="lin" valueType="num">
                                      <p:cBhvr additive="base">
                                        <p:cTn id="8" dur="500" fill="hold"/>
                                        <p:tgtEl>
                                          <p:spTgt spid="24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56"/>
                                        </p:tgtEl>
                                        <p:attrNameLst>
                                          <p:attrName>style.visibility</p:attrName>
                                        </p:attrNameLst>
                                      </p:cBhvr>
                                      <p:to>
                                        <p:strVal val="visible"/>
                                      </p:to>
                                    </p:set>
                                    <p:anim calcmode="lin" valueType="num">
                                      <p:cBhvr additive="base">
                                        <p:cTn id="11" dur="500" fill="hold"/>
                                        <p:tgtEl>
                                          <p:spTgt spid="2456"/>
                                        </p:tgtEl>
                                        <p:attrNameLst>
                                          <p:attrName>ppt_x</p:attrName>
                                        </p:attrNameLst>
                                      </p:cBhvr>
                                      <p:tavLst>
                                        <p:tav tm="0">
                                          <p:val>
                                            <p:strVal val="#ppt_x"/>
                                          </p:val>
                                        </p:tav>
                                        <p:tav tm="100000">
                                          <p:val>
                                            <p:strVal val="#ppt_x"/>
                                          </p:val>
                                        </p:tav>
                                      </p:tavLst>
                                    </p:anim>
                                    <p:anim calcmode="lin" valueType="num">
                                      <p:cBhvr additive="base">
                                        <p:cTn id="12" dur="500" fill="hold"/>
                                        <p:tgtEl>
                                          <p:spTgt spid="245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68"/>
                                        </p:tgtEl>
                                        <p:attrNameLst>
                                          <p:attrName>style.visibility</p:attrName>
                                        </p:attrNameLst>
                                      </p:cBhvr>
                                      <p:to>
                                        <p:strVal val="visible"/>
                                      </p:to>
                                    </p:set>
                                    <p:anim calcmode="lin" valueType="num">
                                      <p:cBhvr additive="base">
                                        <p:cTn id="15" dur="500" fill="hold"/>
                                        <p:tgtEl>
                                          <p:spTgt spid="2468"/>
                                        </p:tgtEl>
                                        <p:attrNameLst>
                                          <p:attrName>ppt_x</p:attrName>
                                        </p:attrNameLst>
                                      </p:cBhvr>
                                      <p:tavLst>
                                        <p:tav tm="0">
                                          <p:val>
                                            <p:strVal val="#ppt_x"/>
                                          </p:val>
                                        </p:tav>
                                        <p:tav tm="100000">
                                          <p:val>
                                            <p:strVal val="#ppt_x"/>
                                          </p:val>
                                        </p:tav>
                                      </p:tavLst>
                                    </p:anim>
                                    <p:anim calcmode="lin" valueType="num">
                                      <p:cBhvr additive="base">
                                        <p:cTn id="16" dur="500" fill="hold"/>
                                        <p:tgtEl>
                                          <p:spTgt spid="24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69"/>
                                        </p:tgtEl>
                                        <p:attrNameLst>
                                          <p:attrName>style.visibility</p:attrName>
                                        </p:attrNameLst>
                                      </p:cBhvr>
                                      <p:to>
                                        <p:strVal val="visible"/>
                                      </p:to>
                                    </p:set>
                                    <p:anim calcmode="lin" valueType="num">
                                      <p:cBhvr additive="base">
                                        <p:cTn id="19" dur="500" fill="hold"/>
                                        <p:tgtEl>
                                          <p:spTgt spid="2469"/>
                                        </p:tgtEl>
                                        <p:attrNameLst>
                                          <p:attrName>ppt_x</p:attrName>
                                        </p:attrNameLst>
                                      </p:cBhvr>
                                      <p:tavLst>
                                        <p:tav tm="0">
                                          <p:val>
                                            <p:strVal val="#ppt_x"/>
                                          </p:val>
                                        </p:tav>
                                        <p:tav tm="100000">
                                          <p:val>
                                            <p:strVal val="#ppt_x"/>
                                          </p:val>
                                        </p:tav>
                                      </p:tavLst>
                                    </p:anim>
                                    <p:anim calcmode="lin" valueType="num">
                                      <p:cBhvr additive="base">
                                        <p:cTn id="20" dur="500" fill="hold"/>
                                        <p:tgtEl>
                                          <p:spTgt spid="24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65"/>
                                        </p:tgtEl>
                                        <p:attrNameLst>
                                          <p:attrName>style.visibility</p:attrName>
                                        </p:attrNameLst>
                                      </p:cBhvr>
                                      <p:to>
                                        <p:strVal val="visible"/>
                                      </p:to>
                                    </p:set>
                                    <p:anim calcmode="lin" valueType="num">
                                      <p:cBhvr additive="base">
                                        <p:cTn id="25" dur="500" fill="hold"/>
                                        <p:tgtEl>
                                          <p:spTgt spid="2465"/>
                                        </p:tgtEl>
                                        <p:attrNameLst>
                                          <p:attrName>ppt_x</p:attrName>
                                        </p:attrNameLst>
                                      </p:cBhvr>
                                      <p:tavLst>
                                        <p:tav tm="0">
                                          <p:val>
                                            <p:strVal val="#ppt_x"/>
                                          </p:val>
                                        </p:tav>
                                        <p:tav tm="100000">
                                          <p:val>
                                            <p:strVal val="#ppt_x"/>
                                          </p:val>
                                        </p:tav>
                                      </p:tavLst>
                                    </p:anim>
                                    <p:anim calcmode="lin" valueType="num">
                                      <p:cBhvr additive="base">
                                        <p:cTn id="26" dur="500" fill="hold"/>
                                        <p:tgtEl>
                                          <p:spTgt spid="246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453"/>
                                        </p:tgtEl>
                                        <p:attrNameLst>
                                          <p:attrName>style.visibility</p:attrName>
                                        </p:attrNameLst>
                                      </p:cBhvr>
                                      <p:to>
                                        <p:strVal val="visible"/>
                                      </p:to>
                                    </p:set>
                                    <p:anim calcmode="lin" valueType="num">
                                      <p:cBhvr additive="base">
                                        <p:cTn id="29" dur="500" fill="hold"/>
                                        <p:tgtEl>
                                          <p:spTgt spid="2453"/>
                                        </p:tgtEl>
                                        <p:attrNameLst>
                                          <p:attrName>ppt_x</p:attrName>
                                        </p:attrNameLst>
                                      </p:cBhvr>
                                      <p:tavLst>
                                        <p:tav tm="0">
                                          <p:val>
                                            <p:strVal val="#ppt_x"/>
                                          </p:val>
                                        </p:tav>
                                        <p:tav tm="100000">
                                          <p:val>
                                            <p:strVal val="#ppt_x"/>
                                          </p:val>
                                        </p:tav>
                                      </p:tavLst>
                                    </p:anim>
                                    <p:anim calcmode="lin" valueType="num">
                                      <p:cBhvr additive="base">
                                        <p:cTn id="30" dur="500" fill="hold"/>
                                        <p:tgtEl>
                                          <p:spTgt spid="245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44"/>
                                        </p:tgtEl>
                                        <p:attrNameLst>
                                          <p:attrName>style.visibility</p:attrName>
                                        </p:attrNameLst>
                                      </p:cBhvr>
                                      <p:to>
                                        <p:strVal val="visible"/>
                                      </p:to>
                                    </p:set>
                                    <p:anim calcmode="lin" valueType="num">
                                      <p:cBhvr additive="base">
                                        <p:cTn id="33" dur="500" fill="hold"/>
                                        <p:tgtEl>
                                          <p:spTgt spid="2444"/>
                                        </p:tgtEl>
                                        <p:attrNameLst>
                                          <p:attrName>ppt_x</p:attrName>
                                        </p:attrNameLst>
                                      </p:cBhvr>
                                      <p:tavLst>
                                        <p:tav tm="0">
                                          <p:val>
                                            <p:strVal val="#ppt_x"/>
                                          </p:val>
                                        </p:tav>
                                        <p:tav tm="100000">
                                          <p:val>
                                            <p:strVal val="#ppt_x"/>
                                          </p:val>
                                        </p:tav>
                                      </p:tavLst>
                                    </p:anim>
                                    <p:anim calcmode="lin" valueType="num">
                                      <p:cBhvr additive="base">
                                        <p:cTn id="34" dur="500" fill="hold"/>
                                        <p:tgtEl>
                                          <p:spTgt spid="244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470"/>
                                        </p:tgtEl>
                                        <p:attrNameLst>
                                          <p:attrName>style.visibility</p:attrName>
                                        </p:attrNameLst>
                                      </p:cBhvr>
                                      <p:to>
                                        <p:strVal val="visible"/>
                                      </p:to>
                                    </p:set>
                                    <p:anim calcmode="lin" valueType="num">
                                      <p:cBhvr additive="base">
                                        <p:cTn id="37" dur="500" fill="hold"/>
                                        <p:tgtEl>
                                          <p:spTgt spid="2470"/>
                                        </p:tgtEl>
                                        <p:attrNameLst>
                                          <p:attrName>ppt_x</p:attrName>
                                        </p:attrNameLst>
                                      </p:cBhvr>
                                      <p:tavLst>
                                        <p:tav tm="0">
                                          <p:val>
                                            <p:strVal val="#ppt_x"/>
                                          </p:val>
                                        </p:tav>
                                        <p:tav tm="100000">
                                          <p:val>
                                            <p:strVal val="#ppt_x"/>
                                          </p:val>
                                        </p:tav>
                                      </p:tavLst>
                                    </p:anim>
                                    <p:anim calcmode="lin" valueType="num">
                                      <p:cBhvr additive="base">
                                        <p:cTn id="38" dur="500" fill="hold"/>
                                        <p:tgtEl>
                                          <p:spTgt spid="247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471"/>
                                        </p:tgtEl>
                                        <p:attrNameLst>
                                          <p:attrName>style.visibility</p:attrName>
                                        </p:attrNameLst>
                                      </p:cBhvr>
                                      <p:to>
                                        <p:strVal val="visible"/>
                                      </p:to>
                                    </p:set>
                                    <p:anim calcmode="lin" valueType="num">
                                      <p:cBhvr additive="base">
                                        <p:cTn id="41" dur="500" fill="hold"/>
                                        <p:tgtEl>
                                          <p:spTgt spid="2471"/>
                                        </p:tgtEl>
                                        <p:attrNameLst>
                                          <p:attrName>ppt_x</p:attrName>
                                        </p:attrNameLst>
                                      </p:cBhvr>
                                      <p:tavLst>
                                        <p:tav tm="0">
                                          <p:val>
                                            <p:strVal val="#ppt_x"/>
                                          </p:val>
                                        </p:tav>
                                        <p:tav tm="100000">
                                          <p:val>
                                            <p:strVal val="#ppt_x"/>
                                          </p:val>
                                        </p:tav>
                                      </p:tavLst>
                                    </p:anim>
                                    <p:anim calcmode="lin" valueType="num">
                                      <p:cBhvr additive="base">
                                        <p:cTn id="42" dur="500" fill="hold"/>
                                        <p:tgtEl>
                                          <p:spTgt spid="247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445"/>
                                        </p:tgtEl>
                                        <p:attrNameLst>
                                          <p:attrName>style.visibility</p:attrName>
                                        </p:attrNameLst>
                                      </p:cBhvr>
                                      <p:to>
                                        <p:strVal val="visible"/>
                                      </p:to>
                                    </p:set>
                                    <p:anim calcmode="lin" valueType="num">
                                      <p:cBhvr additive="base">
                                        <p:cTn id="47" dur="500" fill="hold"/>
                                        <p:tgtEl>
                                          <p:spTgt spid="2445"/>
                                        </p:tgtEl>
                                        <p:attrNameLst>
                                          <p:attrName>ppt_x</p:attrName>
                                        </p:attrNameLst>
                                      </p:cBhvr>
                                      <p:tavLst>
                                        <p:tav tm="0">
                                          <p:val>
                                            <p:strVal val="#ppt_x"/>
                                          </p:val>
                                        </p:tav>
                                        <p:tav tm="100000">
                                          <p:val>
                                            <p:strVal val="#ppt_x"/>
                                          </p:val>
                                        </p:tav>
                                      </p:tavLst>
                                    </p:anim>
                                    <p:anim calcmode="lin" valueType="num">
                                      <p:cBhvr additive="base">
                                        <p:cTn id="48" dur="500" fill="hold"/>
                                        <p:tgtEl>
                                          <p:spTgt spid="244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466"/>
                                        </p:tgtEl>
                                        <p:attrNameLst>
                                          <p:attrName>style.visibility</p:attrName>
                                        </p:attrNameLst>
                                      </p:cBhvr>
                                      <p:to>
                                        <p:strVal val="visible"/>
                                      </p:to>
                                    </p:set>
                                    <p:anim calcmode="lin" valueType="num">
                                      <p:cBhvr additive="base">
                                        <p:cTn id="51" dur="500" fill="hold"/>
                                        <p:tgtEl>
                                          <p:spTgt spid="2466"/>
                                        </p:tgtEl>
                                        <p:attrNameLst>
                                          <p:attrName>ppt_x</p:attrName>
                                        </p:attrNameLst>
                                      </p:cBhvr>
                                      <p:tavLst>
                                        <p:tav tm="0">
                                          <p:val>
                                            <p:strVal val="#ppt_x"/>
                                          </p:val>
                                        </p:tav>
                                        <p:tav tm="100000">
                                          <p:val>
                                            <p:strVal val="#ppt_x"/>
                                          </p:val>
                                        </p:tav>
                                      </p:tavLst>
                                    </p:anim>
                                    <p:anim calcmode="lin" valueType="num">
                                      <p:cBhvr additive="base">
                                        <p:cTn id="52" dur="500" fill="hold"/>
                                        <p:tgtEl>
                                          <p:spTgt spid="246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446"/>
                                        </p:tgtEl>
                                        <p:attrNameLst>
                                          <p:attrName>style.visibility</p:attrName>
                                        </p:attrNameLst>
                                      </p:cBhvr>
                                      <p:to>
                                        <p:strVal val="visible"/>
                                      </p:to>
                                    </p:set>
                                    <p:anim calcmode="lin" valueType="num">
                                      <p:cBhvr additive="base">
                                        <p:cTn id="55" dur="500" fill="hold"/>
                                        <p:tgtEl>
                                          <p:spTgt spid="2446"/>
                                        </p:tgtEl>
                                        <p:attrNameLst>
                                          <p:attrName>ppt_x</p:attrName>
                                        </p:attrNameLst>
                                      </p:cBhvr>
                                      <p:tavLst>
                                        <p:tav tm="0">
                                          <p:val>
                                            <p:strVal val="#ppt_x"/>
                                          </p:val>
                                        </p:tav>
                                        <p:tav tm="100000">
                                          <p:val>
                                            <p:strVal val="#ppt_x"/>
                                          </p:val>
                                        </p:tav>
                                      </p:tavLst>
                                    </p:anim>
                                    <p:anim calcmode="lin" valueType="num">
                                      <p:cBhvr additive="base">
                                        <p:cTn id="56" dur="500" fill="hold"/>
                                        <p:tgtEl>
                                          <p:spTgt spid="244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72"/>
                                        </p:tgtEl>
                                        <p:attrNameLst>
                                          <p:attrName>style.visibility</p:attrName>
                                        </p:attrNameLst>
                                      </p:cBhvr>
                                      <p:to>
                                        <p:strVal val="visible"/>
                                      </p:to>
                                    </p:set>
                                    <p:anim calcmode="lin" valueType="num">
                                      <p:cBhvr additive="base">
                                        <p:cTn id="59" dur="500" fill="hold"/>
                                        <p:tgtEl>
                                          <p:spTgt spid="2472"/>
                                        </p:tgtEl>
                                        <p:attrNameLst>
                                          <p:attrName>ppt_x</p:attrName>
                                        </p:attrNameLst>
                                      </p:cBhvr>
                                      <p:tavLst>
                                        <p:tav tm="0">
                                          <p:val>
                                            <p:strVal val="#ppt_x"/>
                                          </p:val>
                                        </p:tav>
                                        <p:tav tm="100000">
                                          <p:val>
                                            <p:strVal val="#ppt_x"/>
                                          </p:val>
                                        </p:tav>
                                      </p:tavLst>
                                    </p:anim>
                                    <p:anim calcmode="lin" valueType="num">
                                      <p:cBhvr additive="base">
                                        <p:cTn id="60" dur="500" fill="hold"/>
                                        <p:tgtEl>
                                          <p:spTgt spid="247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473"/>
                                        </p:tgtEl>
                                        <p:attrNameLst>
                                          <p:attrName>style.visibility</p:attrName>
                                        </p:attrNameLst>
                                      </p:cBhvr>
                                      <p:to>
                                        <p:strVal val="visible"/>
                                      </p:to>
                                    </p:set>
                                    <p:anim calcmode="lin" valueType="num">
                                      <p:cBhvr additive="base">
                                        <p:cTn id="63" dur="500" fill="hold"/>
                                        <p:tgtEl>
                                          <p:spTgt spid="2473"/>
                                        </p:tgtEl>
                                        <p:attrNameLst>
                                          <p:attrName>ppt_x</p:attrName>
                                        </p:attrNameLst>
                                      </p:cBhvr>
                                      <p:tavLst>
                                        <p:tav tm="0">
                                          <p:val>
                                            <p:strVal val="#ppt_x"/>
                                          </p:val>
                                        </p:tav>
                                        <p:tav tm="100000">
                                          <p:val>
                                            <p:strVal val="#ppt_x"/>
                                          </p:val>
                                        </p:tav>
                                      </p:tavLst>
                                    </p:anim>
                                    <p:anim calcmode="lin" valueType="num">
                                      <p:cBhvr additive="base">
                                        <p:cTn id="64" dur="500" fill="hold"/>
                                        <p:tgtEl>
                                          <p:spTgt spid="247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459"/>
                                        </p:tgtEl>
                                        <p:attrNameLst>
                                          <p:attrName>style.visibility</p:attrName>
                                        </p:attrNameLst>
                                      </p:cBhvr>
                                      <p:to>
                                        <p:strVal val="visible"/>
                                      </p:to>
                                    </p:set>
                                    <p:anim calcmode="lin" valueType="num">
                                      <p:cBhvr additive="base">
                                        <p:cTn id="69" dur="500" fill="hold"/>
                                        <p:tgtEl>
                                          <p:spTgt spid="2459"/>
                                        </p:tgtEl>
                                        <p:attrNameLst>
                                          <p:attrName>ppt_x</p:attrName>
                                        </p:attrNameLst>
                                      </p:cBhvr>
                                      <p:tavLst>
                                        <p:tav tm="0">
                                          <p:val>
                                            <p:strVal val="#ppt_x"/>
                                          </p:val>
                                        </p:tav>
                                        <p:tav tm="100000">
                                          <p:val>
                                            <p:strVal val="#ppt_x"/>
                                          </p:val>
                                        </p:tav>
                                      </p:tavLst>
                                    </p:anim>
                                    <p:anim calcmode="lin" valueType="num">
                                      <p:cBhvr additive="base">
                                        <p:cTn id="70" dur="500" fill="hold"/>
                                        <p:tgtEl>
                                          <p:spTgt spid="2459"/>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442"/>
                                        </p:tgtEl>
                                        <p:attrNameLst>
                                          <p:attrName>style.visibility</p:attrName>
                                        </p:attrNameLst>
                                      </p:cBhvr>
                                      <p:to>
                                        <p:strVal val="visible"/>
                                      </p:to>
                                    </p:set>
                                    <p:anim calcmode="lin" valueType="num">
                                      <p:cBhvr additive="base">
                                        <p:cTn id="73" dur="500" fill="hold"/>
                                        <p:tgtEl>
                                          <p:spTgt spid="2442"/>
                                        </p:tgtEl>
                                        <p:attrNameLst>
                                          <p:attrName>ppt_x</p:attrName>
                                        </p:attrNameLst>
                                      </p:cBhvr>
                                      <p:tavLst>
                                        <p:tav tm="0">
                                          <p:val>
                                            <p:strVal val="#ppt_x"/>
                                          </p:val>
                                        </p:tav>
                                        <p:tav tm="100000">
                                          <p:val>
                                            <p:strVal val="#ppt_x"/>
                                          </p:val>
                                        </p:tav>
                                      </p:tavLst>
                                    </p:anim>
                                    <p:anim calcmode="lin" valueType="num">
                                      <p:cBhvr additive="base">
                                        <p:cTn id="74" dur="500" fill="hold"/>
                                        <p:tgtEl>
                                          <p:spTgt spid="2442"/>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467"/>
                                        </p:tgtEl>
                                        <p:attrNameLst>
                                          <p:attrName>style.visibility</p:attrName>
                                        </p:attrNameLst>
                                      </p:cBhvr>
                                      <p:to>
                                        <p:strVal val="visible"/>
                                      </p:to>
                                    </p:set>
                                    <p:anim calcmode="lin" valueType="num">
                                      <p:cBhvr additive="base">
                                        <p:cTn id="77" dur="500" fill="hold"/>
                                        <p:tgtEl>
                                          <p:spTgt spid="2467"/>
                                        </p:tgtEl>
                                        <p:attrNameLst>
                                          <p:attrName>ppt_x</p:attrName>
                                        </p:attrNameLst>
                                      </p:cBhvr>
                                      <p:tavLst>
                                        <p:tav tm="0">
                                          <p:val>
                                            <p:strVal val="#ppt_x"/>
                                          </p:val>
                                        </p:tav>
                                        <p:tav tm="100000">
                                          <p:val>
                                            <p:strVal val="#ppt_x"/>
                                          </p:val>
                                        </p:tav>
                                      </p:tavLst>
                                    </p:anim>
                                    <p:anim calcmode="lin" valueType="num">
                                      <p:cBhvr additive="base">
                                        <p:cTn id="78" dur="500" fill="hold"/>
                                        <p:tgtEl>
                                          <p:spTgt spid="246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474"/>
                                        </p:tgtEl>
                                        <p:attrNameLst>
                                          <p:attrName>style.visibility</p:attrName>
                                        </p:attrNameLst>
                                      </p:cBhvr>
                                      <p:to>
                                        <p:strVal val="visible"/>
                                      </p:to>
                                    </p:set>
                                    <p:anim calcmode="lin" valueType="num">
                                      <p:cBhvr additive="base">
                                        <p:cTn id="81" dur="500" fill="hold"/>
                                        <p:tgtEl>
                                          <p:spTgt spid="2474"/>
                                        </p:tgtEl>
                                        <p:attrNameLst>
                                          <p:attrName>ppt_x</p:attrName>
                                        </p:attrNameLst>
                                      </p:cBhvr>
                                      <p:tavLst>
                                        <p:tav tm="0">
                                          <p:val>
                                            <p:strVal val="#ppt_x"/>
                                          </p:val>
                                        </p:tav>
                                        <p:tav tm="100000">
                                          <p:val>
                                            <p:strVal val="#ppt_x"/>
                                          </p:val>
                                        </p:tav>
                                      </p:tavLst>
                                    </p:anim>
                                    <p:anim calcmode="lin" valueType="num">
                                      <p:cBhvr additive="base">
                                        <p:cTn id="82" dur="500" fill="hold"/>
                                        <p:tgtEl>
                                          <p:spTgt spid="247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475"/>
                                        </p:tgtEl>
                                        <p:attrNameLst>
                                          <p:attrName>style.visibility</p:attrName>
                                        </p:attrNameLst>
                                      </p:cBhvr>
                                      <p:to>
                                        <p:strVal val="visible"/>
                                      </p:to>
                                    </p:set>
                                    <p:anim calcmode="lin" valueType="num">
                                      <p:cBhvr additive="base">
                                        <p:cTn id="85" dur="500" fill="hold"/>
                                        <p:tgtEl>
                                          <p:spTgt spid="2475"/>
                                        </p:tgtEl>
                                        <p:attrNameLst>
                                          <p:attrName>ppt_x</p:attrName>
                                        </p:attrNameLst>
                                      </p:cBhvr>
                                      <p:tavLst>
                                        <p:tav tm="0">
                                          <p:val>
                                            <p:strVal val="#ppt_x"/>
                                          </p:val>
                                        </p:tav>
                                        <p:tav tm="100000">
                                          <p:val>
                                            <p:strVal val="#ppt_x"/>
                                          </p:val>
                                        </p:tav>
                                      </p:tavLst>
                                    </p:anim>
                                    <p:anim calcmode="lin" valueType="num">
                                      <p:cBhvr additive="base">
                                        <p:cTn id="86" dur="500" fill="hold"/>
                                        <p:tgtEl>
                                          <p:spTgt spid="24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 grpId="0"/>
      <p:bldP spid="2469" grpId="0"/>
      <p:bldP spid="2470" grpId="0"/>
      <p:bldP spid="2471" grpId="0"/>
      <p:bldP spid="2472" grpId="0"/>
      <p:bldP spid="2473" grpId="0"/>
      <p:bldP spid="2474" grpId="0"/>
      <p:bldP spid="24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pic>
        <p:nvPicPr>
          <p:cNvPr id="5" name="Picture 4">
            <a:extLst>
              <a:ext uri="{FF2B5EF4-FFF2-40B4-BE49-F238E27FC236}">
                <a16:creationId xmlns:a16="http://schemas.microsoft.com/office/drawing/2014/main" id="{87E3D4F8-60CD-4535-B407-E35908785A39}"/>
              </a:ext>
            </a:extLst>
          </p:cNvPr>
          <p:cNvPicPr>
            <a:picLocks noChangeAspect="1"/>
          </p:cNvPicPr>
          <p:nvPr/>
        </p:nvPicPr>
        <p:blipFill>
          <a:blip r:embed="rId3"/>
          <a:srcRect/>
          <a:stretch/>
        </p:blipFill>
        <p:spPr>
          <a:xfrm>
            <a:off x="1231901" y="728073"/>
            <a:ext cx="6456416" cy="4169028"/>
          </a:xfrm>
          <a:prstGeom prst="rect">
            <a:avLst/>
          </a:prstGeom>
        </p:spPr>
      </p:pic>
      <p:sp>
        <p:nvSpPr>
          <p:cNvPr id="2136" name="Google Shape;2136;p39"/>
          <p:cNvSpPr txBox="1">
            <a:spLocks noGrp="1"/>
          </p:cNvSpPr>
          <p:nvPr>
            <p:ph type="ctrTitle"/>
          </p:nvPr>
        </p:nvSpPr>
        <p:spPr>
          <a:xfrm>
            <a:off x="735750" y="809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Sơ đồ chức năng</a:t>
            </a:r>
            <a:endParaRPr/>
          </a:p>
        </p:txBody>
      </p:sp>
    </p:spTree>
    <p:extLst>
      <p:ext uri="{BB962C8B-B14F-4D97-AF65-F5344CB8AC3E}">
        <p14:creationId xmlns:p14="http://schemas.microsoft.com/office/powerpoint/2010/main" val="49202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1562100" y="3114137"/>
            <a:ext cx="6045200" cy="86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t>Giới thiệu giải pháp thực tế đã được nghiên cứu</a:t>
            </a:r>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Kết Quả Nghiên Cứu</a:t>
            </a:r>
            <a:endParaRPr/>
          </a:p>
        </p:txBody>
      </p:sp>
    </p:spTree>
    <p:extLst>
      <p:ext uri="{BB962C8B-B14F-4D97-AF65-F5344CB8AC3E}">
        <p14:creationId xmlns:p14="http://schemas.microsoft.com/office/powerpoint/2010/main" val="191811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2521"/>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Một Số Ảnh Chụp Màn Hình</a:t>
            </a:r>
          </a:p>
        </p:txBody>
      </p:sp>
      <p:pic>
        <p:nvPicPr>
          <p:cNvPr id="21" name="Picture 20" descr="Graphical user interface, application&#10;&#10;Description automatically generated">
            <a:extLst>
              <a:ext uri="{FF2B5EF4-FFF2-40B4-BE49-F238E27FC236}">
                <a16:creationId xmlns:a16="http://schemas.microsoft.com/office/drawing/2014/main" id="{07A6A2B4-6AF3-4C45-970E-B1C1B9C0E00B}"/>
              </a:ext>
            </a:extLst>
          </p:cNvPr>
          <p:cNvPicPr>
            <a:picLocks noChangeAspect="1"/>
          </p:cNvPicPr>
          <p:nvPr/>
        </p:nvPicPr>
        <p:blipFill>
          <a:blip r:embed="rId3"/>
          <a:stretch>
            <a:fillRect/>
          </a:stretch>
        </p:blipFill>
        <p:spPr>
          <a:xfrm>
            <a:off x="6855785" y="1014248"/>
            <a:ext cx="1958596" cy="4134812"/>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7A5A17A6-F7F8-4EAD-8A5F-05ACBA182A0A}"/>
              </a:ext>
            </a:extLst>
          </p:cNvPr>
          <p:cNvPicPr>
            <a:picLocks noChangeAspect="1"/>
          </p:cNvPicPr>
          <p:nvPr/>
        </p:nvPicPr>
        <p:blipFill>
          <a:blip r:embed="rId4"/>
          <a:stretch>
            <a:fillRect/>
          </a:stretch>
        </p:blipFill>
        <p:spPr>
          <a:xfrm>
            <a:off x="153735" y="1014249"/>
            <a:ext cx="1955961" cy="4129252"/>
          </a:xfrm>
          <a:prstGeom prst="rect">
            <a:avLst/>
          </a:prstGeom>
        </p:spPr>
      </p:pic>
      <p:pic>
        <p:nvPicPr>
          <p:cNvPr id="32" name="Picture 31" descr="Graphical user interface, application&#10;&#10;Description automatically generated">
            <a:extLst>
              <a:ext uri="{FF2B5EF4-FFF2-40B4-BE49-F238E27FC236}">
                <a16:creationId xmlns:a16="http://schemas.microsoft.com/office/drawing/2014/main" id="{31E88B38-ADBB-4D60-890B-F6117BD41416}"/>
              </a:ext>
            </a:extLst>
          </p:cNvPr>
          <p:cNvPicPr>
            <a:picLocks noChangeAspect="1"/>
          </p:cNvPicPr>
          <p:nvPr/>
        </p:nvPicPr>
        <p:blipFill>
          <a:blip r:embed="rId5"/>
          <a:stretch>
            <a:fillRect/>
          </a:stretch>
        </p:blipFill>
        <p:spPr>
          <a:xfrm>
            <a:off x="2299602" y="1014248"/>
            <a:ext cx="1955961" cy="4129250"/>
          </a:xfrm>
          <a:prstGeom prst="rect">
            <a:avLst/>
          </a:prstGeom>
        </p:spPr>
      </p:pic>
      <p:pic>
        <p:nvPicPr>
          <p:cNvPr id="5" name="Picture 4">
            <a:extLst>
              <a:ext uri="{FF2B5EF4-FFF2-40B4-BE49-F238E27FC236}">
                <a16:creationId xmlns:a16="http://schemas.microsoft.com/office/drawing/2014/main" id="{3492ED99-2FFC-42E8-9424-F811FE38F5A4}"/>
              </a:ext>
            </a:extLst>
          </p:cNvPr>
          <p:cNvPicPr>
            <a:picLocks noChangeAspect="1"/>
          </p:cNvPicPr>
          <p:nvPr/>
        </p:nvPicPr>
        <p:blipFill>
          <a:blip r:embed="rId6"/>
          <a:srcRect/>
          <a:stretch/>
        </p:blipFill>
        <p:spPr>
          <a:xfrm>
            <a:off x="4572000" y="1014248"/>
            <a:ext cx="1958595" cy="4134811"/>
          </a:xfrm>
          <a:prstGeom prst="rect">
            <a:avLst/>
          </a:prstGeom>
        </p:spPr>
      </p:pic>
    </p:spTree>
    <p:extLst>
      <p:ext uri="{BB962C8B-B14F-4D97-AF65-F5344CB8AC3E}">
        <p14:creationId xmlns:p14="http://schemas.microsoft.com/office/powerpoint/2010/main" val="211372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256374" y="117861"/>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Một Số Ảnh Quá Trình</a:t>
            </a:r>
          </a:p>
        </p:txBody>
      </p:sp>
      <p:pic>
        <p:nvPicPr>
          <p:cNvPr id="3" name="Picture 2" descr="A picture containing text&#10;&#10;Description automatically generated">
            <a:extLst>
              <a:ext uri="{FF2B5EF4-FFF2-40B4-BE49-F238E27FC236}">
                <a16:creationId xmlns:a16="http://schemas.microsoft.com/office/drawing/2014/main" id="{7703964B-AB46-414A-959E-3D66C2A8E256}"/>
              </a:ext>
            </a:extLst>
          </p:cNvPr>
          <p:cNvPicPr>
            <a:picLocks noChangeAspect="1"/>
          </p:cNvPicPr>
          <p:nvPr/>
        </p:nvPicPr>
        <p:blipFill>
          <a:blip r:embed="rId3"/>
          <a:stretch>
            <a:fillRect/>
          </a:stretch>
        </p:blipFill>
        <p:spPr>
          <a:xfrm>
            <a:off x="879143" y="2685068"/>
            <a:ext cx="3165081" cy="1780358"/>
          </a:xfrm>
          <a:prstGeom prst="rect">
            <a:avLst/>
          </a:prstGeom>
        </p:spPr>
        <p:style>
          <a:lnRef idx="3">
            <a:schemeClr val="lt1"/>
          </a:lnRef>
          <a:fillRef idx="1">
            <a:schemeClr val="accent2"/>
          </a:fillRef>
          <a:effectRef idx="1">
            <a:schemeClr val="accent2"/>
          </a:effectRef>
          <a:fontRef idx="minor">
            <a:schemeClr val="lt1"/>
          </a:fontRef>
        </p:style>
      </p:pic>
      <p:pic>
        <p:nvPicPr>
          <p:cNvPr id="7" name="Picture 6" descr="A picture containing text&#10;&#10;Description automatically generated">
            <a:extLst>
              <a:ext uri="{FF2B5EF4-FFF2-40B4-BE49-F238E27FC236}">
                <a16:creationId xmlns:a16="http://schemas.microsoft.com/office/drawing/2014/main" id="{0933D287-626F-4A5B-8D4D-452D60C3BE16}"/>
              </a:ext>
            </a:extLst>
          </p:cNvPr>
          <p:cNvPicPr>
            <a:picLocks noChangeAspect="1"/>
          </p:cNvPicPr>
          <p:nvPr/>
        </p:nvPicPr>
        <p:blipFill>
          <a:blip r:embed="rId4"/>
          <a:stretch>
            <a:fillRect/>
          </a:stretch>
        </p:blipFill>
        <p:spPr>
          <a:xfrm>
            <a:off x="3686689" y="2721439"/>
            <a:ext cx="3917625" cy="2203664"/>
          </a:xfrm>
          <a:prstGeom prst="rect">
            <a:avLst/>
          </a:prstGeom>
        </p:spPr>
        <p:style>
          <a:lnRef idx="3">
            <a:schemeClr val="lt1"/>
          </a:lnRef>
          <a:fillRef idx="1">
            <a:schemeClr val="accent2"/>
          </a:fillRef>
          <a:effectRef idx="1">
            <a:schemeClr val="accent2"/>
          </a:effectRef>
          <a:fontRef idx="minor">
            <a:schemeClr val="lt1"/>
          </a:fontRef>
        </p:style>
      </p:pic>
      <p:pic>
        <p:nvPicPr>
          <p:cNvPr id="9" name="Picture 8" descr="A picture containing person&#10;&#10;Description automatically generated">
            <a:extLst>
              <a:ext uri="{FF2B5EF4-FFF2-40B4-BE49-F238E27FC236}">
                <a16:creationId xmlns:a16="http://schemas.microsoft.com/office/drawing/2014/main" id="{DABEB37F-248A-43AA-8316-4F2C6F508944}"/>
              </a:ext>
            </a:extLst>
          </p:cNvPr>
          <p:cNvPicPr>
            <a:picLocks noChangeAspect="1"/>
          </p:cNvPicPr>
          <p:nvPr/>
        </p:nvPicPr>
        <p:blipFill>
          <a:blip r:embed="rId5"/>
          <a:stretch>
            <a:fillRect/>
          </a:stretch>
        </p:blipFill>
        <p:spPr>
          <a:xfrm>
            <a:off x="1887730" y="907314"/>
            <a:ext cx="3384292" cy="1903664"/>
          </a:xfrm>
          <a:prstGeom prst="rect">
            <a:avLst/>
          </a:prstGeom>
        </p:spPr>
        <p:style>
          <a:lnRef idx="3">
            <a:schemeClr val="lt1"/>
          </a:lnRef>
          <a:fillRef idx="1">
            <a:schemeClr val="accent2"/>
          </a:fillRef>
          <a:effectRef idx="1">
            <a:schemeClr val="accent2"/>
          </a:effectRef>
          <a:fontRef idx="minor">
            <a:schemeClr val="lt1"/>
          </a:fontRef>
        </p:style>
      </p:pic>
      <p:pic>
        <p:nvPicPr>
          <p:cNvPr id="5" name="Picture 4" descr="A picture containing text, indoor, person&#10;&#10;Description automatically generated">
            <a:extLst>
              <a:ext uri="{FF2B5EF4-FFF2-40B4-BE49-F238E27FC236}">
                <a16:creationId xmlns:a16="http://schemas.microsoft.com/office/drawing/2014/main" id="{31DDC8C0-CE5E-42FC-92ED-2B8A924F13DB}"/>
              </a:ext>
            </a:extLst>
          </p:cNvPr>
          <p:cNvPicPr>
            <a:picLocks noChangeAspect="1"/>
          </p:cNvPicPr>
          <p:nvPr/>
        </p:nvPicPr>
        <p:blipFill rotWithShape="1">
          <a:blip r:embed="rId6"/>
          <a:srcRect r="29728"/>
          <a:stretch/>
        </p:blipFill>
        <p:spPr>
          <a:xfrm rot="5400000">
            <a:off x="5353256" y="699006"/>
            <a:ext cx="2929159" cy="2344670"/>
          </a:xfrm>
          <a:prstGeom prst="rect">
            <a:avLst/>
          </a:prstGeom>
        </p:spPr>
        <p:style>
          <a:lnRef idx="3">
            <a:schemeClr val="lt1"/>
          </a:lnRef>
          <a:fillRef idx="1">
            <a:schemeClr val="accent2"/>
          </a:fillRef>
          <a:effectRef idx="1">
            <a:schemeClr val="accent2"/>
          </a:effectRef>
          <a:fontRef idx="minor">
            <a:schemeClr val="lt1"/>
          </a:fontRef>
        </p:style>
      </p:pic>
    </p:spTree>
    <p:extLst>
      <p:ext uri="{BB962C8B-B14F-4D97-AF65-F5344CB8AC3E}">
        <p14:creationId xmlns:p14="http://schemas.microsoft.com/office/powerpoint/2010/main" val="324488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1" name="Google Shape;2681;p60"/>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Phục trách Backend, IoT</a:t>
            </a:r>
            <a:endParaRPr/>
          </a:p>
        </p:txBody>
      </p:sp>
      <p:sp>
        <p:nvSpPr>
          <p:cNvPr id="2682" name="Google Shape;2682;p60"/>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Phụ trách Frontend, mô hình</a:t>
            </a:r>
            <a:endParaRPr/>
          </a:p>
        </p:txBody>
      </p:sp>
      <p:pic>
        <p:nvPicPr>
          <p:cNvPr id="2683" name="Google Shape;2683;p60"/>
          <p:cNvPicPr preferRelativeResize="0"/>
          <p:nvPr/>
        </p:nvPicPr>
        <p:blipFill rotWithShape="1">
          <a:blip r:embed="rId3">
            <a:alphaModFix/>
          </a:blip>
          <a:srcRect l="16387" r="16394"/>
          <a:stretch/>
        </p:blipFill>
        <p:spPr>
          <a:xfrm flipH="1">
            <a:off x="5569165" y="1147867"/>
            <a:ext cx="1728600" cy="1715700"/>
          </a:xfrm>
          <a:prstGeom prst="ellipse">
            <a:avLst/>
          </a:prstGeom>
          <a:noFill/>
          <a:ln>
            <a:noFill/>
          </a:ln>
        </p:spPr>
      </p:pic>
      <p:pic>
        <p:nvPicPr>
          <p:cNvPr id="2684" name="Google Shape;2684;p60"/>
          <p:cNvPicPr preferRelativeResize="0"/>
          <p:nvPr/>
        </p:nvPicPr>
        <p:blipFill>
          <a:blip r:embed="rId4"/>
          <a:srcRect t="373" b="373"/>
          <a:stretch/>
        </p:blipFill>
        <p:spPr>
          <a:xfrm>
            <a:off x="5569165" y="1147867"/>
            <a:ext cx="1728600" cy="1715700"/>
          </a:xfrm>
          <a:prstGeom prst="ellipse">
            <a:avLst/>
          </a:prstGeom>
          <a:noFill/>
          <a:ln>
            <a:noFill/>
          </a:ln>
        </p:spPr>
      </p:pic>
      <p:sp>
        <p:nvSpPr>
          <p:cNvPr id="2685" name="Google Shape;2685;p6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Thành Viên</a:t>
            </a:r>
            <a:endParaRPr/>
          </a:p>
        </p:txBody>
      </p:sp>
      <p:pic>
        <p:nvPicPr>
          <p:cNvPr id="2686" name="Google Shape;2686;p60"/>
          <p:cNvPicPr preferRelativeResize="0"/>
          <p:nvPr/>
        </p:nvPicPr>
        <p:blipFill>
          <a:blip r:embed="rId5">
            <a:alphaModFix amt="52000"/>
          </a:blip>
          <a:stretch>
            <a:fillRect/>
          </a:stretch>
        </p:blipFill>
        <p:spPr>
          <a:xfrm rot="-1128981" flipH="1">
            <a:off x="1752145" y="2923956"/>
            <a:ext cx="1916811" cy="967864"/>
          </a:xfrm>
          <a:prstGeom prst="rect">
            <a:avLst/>
          </a:prstGeom>
          <a:noFill/>
          <a:ln>
            <a:noFill/>
          </a:ln>
        </p:spPr>
      </p:pic>
      <p:pic>
        <p:nvPicPr>
          <p:cNvPr id="2687" name="Google Shape;2687;p60"/>
          <p:cNvPicPr preferRelativeResize="0"/>
          <p:nvPr/>
        </p:nvPicPr>
        <p:blipFill>
          <a:blip r:embed="rId6">
            <a:alphaModFix amt="52000"/>
          </a:blip>
          <a:stretch>
            <a:fillRect/>
          </a:stretch>
        </p:blipFill>
        <p:spPr>
          <a:xfrm rot="1128968">
            <a:off x="5547200" y="2913900"/>
            <a:ext cx="1772548" cy="988002"/>
          </a:xfrm>
          <a:prstGeom prst="rect">
            <a:avLst/>
          </a:prstGeom>
          <a:noFill/>
          <a:ln>
            <a:noFill/>
          </a:ln>
        </p:spPr>
      </p:pic>
      <p:sp>
        <p:nvSpPr>
          <p:cNvPr id="2688" name="Google Shape;2688;p60"/>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Phước Trung</a:t>
            </a:r>
            <a:endParaRPr/>
          </a:p>
        </p:txBody>
      </p:sp>
      <p:sp>
        <p:nvSpPr>
          <p:cNvPr id="2689" name="Google Shape;2689;p60"/>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Ngọc Minh</a:t>
            </a:r>
            <a:endParaRPr/>
          </a:p>
        </p:txBody>
      </p:sp>
      <p:pic>
        <p:nvPicPr>
          <p:cNvPr id="2690" name="Google Shape;2690;p60"/>
          <p:cNvPicPr preferRelativeResize="0"/>
          <p:nvPr/>
        </p:nvPicPr>
        <p:blipFill>
          <a:blip r:embed="rId7"/>
          <a:srcRect t="373" b="373"/>
          <a:stretch/>
        </p:blipFill>
        <p:spPr>
          <a:xfrm>
            <a:off x="1767318" y="1147867"/>
            <a:ext cx="1728600" cy="17157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2521"/>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Video Demo Ứng Dụng</a:t>
            </a:r>
          </a:p>
        </p:txBody>
      </p:sp>
      <p:pic>
        <p:nvPicPr>
          <p:cNvPr id="3" name="Video 2">
            <a:hlinkClick r:id="" action="ppaction://media"/>
            <a:extLst>
              <a:ext uri="{FF2B5EF4-FFF2-40B4-BE49-F238E27FC236}">
                <a16:creationId xmlns:a16="http://schemas.microsoft.com/office/drawing/2014/main" id="{A7119D1B-0D95-406A-9AEF-0DF17388D8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73670" y="1044006"/>
            <a:ext cx="1922904" cy="4058767"/>
          </a:xfrm>
          <a:prstGeom prst="rect">
            <a:avLst/>
          </a:prstGeom>
        </p:spPr>
      </p:pic>
    </p:spTree>
    <p:extLst>
      <p:ext uri="{BB962C8B-B14F-4D97-AF65-F5344CB8AC3E}">
        <p14:creationId xmlns:p14="http://schemas.microsoft.com/office/powerpoint/2010/main" val="413844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3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1562100" y="3114137"/>
            <a:ext cx="6045200" cy="86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t>Tổng kết lại đề tài và đưa ra các hướng phát triển</a:t>
            </a:r>
            <a:r>
              <a:rPr lang="en-US"/>
              <a:t>.</a:t>
            </a:r>
            <a:endParaRPr lang="vi-VN"/>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Kết</a:t>
            </a:r>
            <a:endParaRPr/>
          </a:p>
        </p:txBody>
      </p:sp>
    </p:spTree>
    <p:extLst>
      <p:ext uri="{BB962C8B-B14F-4D97-AF65-F5344CB8AC3E}">
        <p14:creationId xmlns:p14="http://schemas.microsoft.com/office/powerpoint/2010/main" val="161160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2225" name="Google Shape;2225;p45"/>
          <p:cNvPicPr preferRelativeResize="0"/>
          <p:nvPr/>
        </p:nvPicPr>
        <p:blipFill>
          <a:blip r:embed="rId3">
            <a:alphaModFix amt="47000"/>
          </a:blip>
          <a:stretch>
            <a:fillRect/>
          </a:stretch>
        </p:blipFill>
        <p:spPr>
          <a:xfrm>
            <a:off x="5321559" y="809339"/>
            <a:ext cx="1370198" cy="1131135"/>
          </a:xfrm>
          <a:prstGeom prst="rect">
            <a:avLst/>
          </a:prstGeom>
          <a:noFill/>
          <a:ln>
            <a:noFill/>
          </a:ln>
        </p:spPr>
      </p:pic>
      <p:sp>
        <p:nvSpPr>
          <p:cNvPr id="2216" name="Google Shape;2216;p45"/>
          <p:cNvSpPr txBox="1">
            <a:spLocks noGrp="1"/>
          </p:cNvSpPr>
          <p:nvPr>
            <p:ph type="ctrTitle" idx="6"/>
          </p:nvPr>
        </p:nvSpPr>
        <p:spPr>
          <a:xfrm>
            <a:off x="736646" y="372521"/>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TỔNG KẾT</a:t>
            </a:r>
          </a:p>
        </p:txBody>
      </p:sp>
      <p:sp>
        <p:nvSpPr>
          <p:cNvPr id="2217" name="Google Shape;2217;p45"/>
          <p:cNvSpPr txBox="1">
            <a:spLocks noGrp="1"/>
          </p:cNvSpPr>
          <p:nvPr>
            <p:ph type="title"/>
          </p:nvPr>
        </p:nvSpPr>
        <p:spPr>
          <a:xfrm>
            <a:off x="1054875" y="98381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700"/>
              <a:t>Kết quả đạt được</a:t>
            </a:r>
            <a:endParaRPr sz="1700"/>
          </a:p>
        </p:txBody>
      </p:sp>
      <p:sp>
        <p:nvSpPr>
          <p:cNvPr id="2221" name="Google Shape;2221;p45"/>
          <p:cNvSpPr txBox="1">
            <a:spLocks noGrp="1"/>
          </p:cNvSpPr>
          <p:nvPr>
            <p:ph type="title" idx="4"/>
          </p:nvPr>
        </p:nvSpPr>
        <p:spPr>
          <a:xfrm>
            <a:off x="5675535" y="914533"/>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Hạn chế</a:t>
            </a:r>
            <a:endParaRPr/>
          </a:p>
        </p:txBody>
      </p:sp>
      <p:sp>
        <p:nvSpPr>
          <p:cNvPr id="2222" name="Google Shape;2222;p45"/>
          <p:cNvSpPr txBox="1">
            <a:spLocks noGrp="1"/>
          </p:cNvSpPr>
          <p:nvPr>
            <p:ph type="subTitle" idx="5"/>
          </p:nvPr>
        </p:nvSpPr>
        <p:spPr>
          <a:xfrm>
            <a:off x="5603211" y="1903983"/>
            <a:ext cx="2935995" cy="2317215"/>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Tx/>
              <a:buChar char="-"/>
            </a:pPr>
            <a:r>
              <a:rPr lang="en"/>
              <a:t>Ứng dụng, chưa hỗ trợ đa ngôn ngữ</a:t>
            </a:r>
          </a:p>
          <a:p>
            <a:pPr marL="285750" lvl="0" indent="-285750" algn="l" rtl="0">
              <a:lnSpc>
                <a:spcPct val="150000"/>
              </a:lnSpc>
              <a:spcBef>
                <a:spcPts val="0"/>
              </a:spcBef>
              <a:spcAft>
                <a:spcPts val="0"/>
              </a:spcAft>
              <a:buFontTx/>
              <a:buChar char="-"/>
            </a:pPr>
            <a:r>
              <a:rPr lang="en"/>
              <a:t>Tối ưu hiệu năng và tốc độ chưa đạt mức tốt nhất</a:t>
            </a:r>
          </a:p>
        </p:txBody>
      </p:sp>
      <p:pic>
        <p:nvPicPr>
          <p:cNvPr id="2223" name="Google Shape;2223;p45"/>
          <p:cNvPicPr preferRelativeResize="0"/>
          <p:nvPr/>
        </p:nvPicPr>
        <p:blipFill>
          <a:blip r:embed="rId3">
            <a:alphaModFix amt="47000"/>
          </a:blip>
          <a:stretch>
            <a:fillRect/>
          </a:stretch>
        </p:blipFill>
        <p:spPr>
          <a:xfrm>
            <a:off x="262129" y="974023"/>
            <a:ext cx="1370198" cy="1131135"/>
          </a:xfrm>
          <a:prstGeom prst="rect">
            <a:avLst/>
          </a:prstGeom>
          <a:noFill/>
          <a:ln>
            <a:noFill/>
          </a:ln>
        </p:spPr>
      </p:pic>
      <p:grpSp>
        <p:nvGrpSpPr>
          <p:cNvPr id="2226" name="Google Shape;2226;p45"/>
          <p:cNvGrpSpPr/>
          <p:nvPr/>
        </p:nvGrpSpPr>
        <p:grpSpPr>
          <a:xfrm>
            <a:off x="618591" y="1211306"/>
            <a:ext cx="481342" cy="656568"/>
            <a:chOff x="2573298" y="1369091"/>
            <a:chExt cx="578745" cy="789429"/>
          </a:xfrm>
        </p:grpSpPr>
        <p:sp>
          <p:nvSpPr>
            <p:cNvPr id="2227" name="Google Shape;2227;p45"/>
            <p:cNvSpPr/>
            <p:nvPr/>
          </p:nvSpPr>
          <p:spPr>
            <a:xfrm>
              <a:off x="2573298" y="1369091"/>
              <a:ext cx="563837" cy="179725"/>
            </a:xfrm>
            <a:custGeom>
              <a:avLst/>
              <a:gdLst/>
              <a:ahLst/>
              <a:cxnLst/>
              <a:rect l="l" t="t" r="r" b="b"/>
              <a:pathLst>
                <a:path w="12254" h="3906" extrusionOk="0">
                  <a:moveTo>
                    <a:pt x="5952" y="0"/>
                  </a:moveTo>
                  <a:cubicBezTo>
                    <a:pt x="3916" y="0"/>
                    <a:pt x="1890" y="725"/>
                    <a:pt x="277" y="2145"/>
                  </a:cubicBezTo>
                  <a:cubicBezTo>
                    <a:pt x="127" y="2281"/>
                    <a:pt x="37" y="2476"/>
                    <a:pt x="22" y="2687"/>
                  </a:cubicBezTo>
                  <a:cubicBezTo>
                    <a:pt x="1" y="3149"/>
                    <a:pt x="382" y="3471"/>
                    <a:pt x="783" y="3471"/>
                  </a:cubicBezTo>
                  <a:cubicBezTo>
                    <a:pt x="957" y="3471"/>
                    <a:pt x="1135" y="3410"/>
                    <a:pt x="1285" y="3274"/>
                  </a:cubicBezTo>
                  <a:lnTo>
                    <a:pt x="1270" y="3274"/>
                  </a:lnTo>
                  <a:cubicBezTo>
                    <a:pt x="2098" y="2536"/>
                    <a:pt x="3091" y="2010"/>
                    <a:pt x="4159" y="1739"/>
                  </a:cubicBezTo>
                  <a:cubicBezTo>
                    <a:pt x="4437" y="1642"/>
                    <a:pt x="4368" y="1249"/>
                    <a:pt x="4107" y="1249"/>
                  </a:cubicBezTo>
                  <a:cubicBezTo>
                    <a:pt x="4086" y="1249"/>
                    <a:pt x="4063" y="1252"/>
                    <a:pt x="4039" y="1258"/>
                  </a:cubicBezTo>
                  <a:cubicBezTo>
                    <a:pt x="2895" y="1543"/>
                    <a:pt x="1827" y="2100"/>
                    <a:pt x="939" y="2898"/>
                  </a:cubicBezTo>
                  <a:cubicBezTo>
                    <a:pt x="889" y="2944"/>
                    <a:pt x="829" y="2964"/>
                    <a:pt x="772" y="2964"/>
                  </a:cubicBezTo>
                  <a:cubicBezTo>
                    <a:pt x="641" y="2964"/>
                    <a:pt x="518" y="2859"/>
                    <a:pt x="518" y="2702"/>
                  </a:cubicBezTo>
                  <a:cubicBezTo>
                    <a:pt x="518" y="2642"/>
                    <a:pt x="548" y="2567"/>
                    <a:pt x="608" y="2536"/>
                  </a:cubicBezTo>
                  <a:cubicBezTo>
                    <a:pt x="2129" y="1191"/>
                    <a:pt x="4038" y="511"/>
                    <a:pt x="5954" y="511"/>
                  </a:cubicBezTo>
                  <a:cubicBezTo>
                    <a:pt x="7638" y="511"/>
                    <a:pt x="9328" y="1037"/>
                    <a:pt x="10764" y="2100"/>
                  </a:cubicBezTo>
                  <a:cubicBezTo>
                    <a:pt x="10806" y="2135"/>
                    <a:pt x="10860" y="2153"/>
                    <a:pt x="10915" y="2153"/>
                  </a:cubicBezTo>
                  <a:cubicBezTo>
                    <a:pt x="10980" y="2153"/>
                    <a:pt x="11046" y="2127"/>
                    <a:pt x="11095" y="2070"/>
                  </a:cubicBezTo>
                  <a:cubicBezTo>
                    <a:pt x="11140" y="2025"/>
                    <a:pt x="11155" y="1950"/>
                    <a:pt x="11155" y="1890"/>
                  </a:cubicBezTo>
                  <a:lnTo>
                    <a:pt x="11140" y="1378"/>
                  </a:lnTo>
                  <a:cubicBezTo>
                    <a:pt x="11140" y="1303"/>
                    <a:pt x="11155" y="1243"/>
                    <a:pt x="11216" y="1197"/>
                  </a:cubicBezTo>
                  <a:cubicBezTo>
                    <a:pt x="11246" y="1137"/>
                    <a:pt x="11321" y="1107"/>
                    <a:pt x="11381" y="1107"/>
                  </a:cubicBezTo>
                  <a:cubicBezTo>
                    <a:pt x="11517" y="1107"/>
                    <a:pt x="11637" y="1212"/>
                    <a:pt x="11652" y="1348"/>
                  </a:cubicBezTo>
                  <a:lnTo>
                    <a:pt x="11712" y="3078"/>
                  </a:lnTo>
                  <a:cubicBezTo>
                    <a:pt x="11712" y="3138"/>
                    <a:pt x="11682" y="3214"/>
                    <a:pt x="11637" y="3259"/>
                  </a:cubicBezTo>
                  <a:cubicBezTo>
                    <a:pt x="11592" y="3319"/>
                    <a:pt x="11532" y="3349"/>
                    <a:pt x="11471" y="3349"/>
                  </a:cubicBezTo>
                  <a:lnTo>
                    <a:pt x="9741" y="3409"/>
                  </a:lnTo>
                  <a:cubicBezTo>
                    <a:pt x="9621" y="3409"/>
                    <a:pt x="9515" y="3319"/>
                    <a:pt x="9485" y="3214"/>
                  </a:cubicBezTo>
                  <a:cubicBezTo>
                    <a:pt x="9485" y="3199"/>
                    <a:pt x="9485" y="3183"/>
                    <a:pt x="9485" y="3168"/>
                  </a:cubicBezTo>
                  <a:cubicBezTo>
                    <a:pt x="9485" y="3018"/>
                    <a:pt x="9591" y="2913"/>
                    <a:pt x="9726" y="2898"/>
                  </a:cubicBezTo>
                  <a:lnTo>
                    <a:pt x="10223" y="2883"/>
                  </a:lnTo>
                  <a:cubicBezTo>
                    <a:pt x="10448" y="2867"/>
                    <a:pt x="10539" y="2567"/>
                    <a:pt x="10358" y="2431"/>
                  </a:cubicBezTo>
                  <a:cubicBezTo>
                    <a:pt x="9079" y="1513"/>
                    <a:pt x="7529" y="1002"/>
                    <a:pt x="5965" y="1002"/>
                  </a:cubicBezTo>
                  <a:cubicBezTo>
                    <a:pt x="5694" y="1002"/>
                    <a:pt x="5438" y="1017"/>
                    <a:pt x="5182" y="1047"/>
                  </a:cubicBezTo>
                  <a:cubicBezTo>
                    <a:pt x="4865" y="1076"/>
                    <a:pt x="4893" y="1546"/>
                    <a:pt x="5187" y="1546"/>
                  </a:cubicBezTo>
                  <a:cubicBezTo>
                    <a:pt x="5200" y="1546"/>
                    <a:pt x="5213" y="1545"/>
                    <a:pt x="5227" y="1543"/>
                  </a:cubicBezTo>
                  <a:cubicBezTo>
                    <a:pt x="5468" y="1528"/>
                    <a:pt x="5709" y="1513"/>
                    <a:pt x="5965" y="1513"/>
                  </a:cubicBezTo>
                  <a:cubicBezTo>
                    <a:pt x="5992" y="1513"/>
                    <a:pt x="6018" y="1513"/>
                    <a:pt x="6045" y="1513"/>
                  </a:cubicBezTo>
                  <a:cubicBezTo>
                    <a:pt x="7251" y="1513"/>
                    <a:pt x="8426" y="1843"/>
                    <a:pt x="9485" y="2446"/>
                  </a:cubicBezTo>
                  <a:cubicBezTo>
                    <a:pt x="9184" y="2567"/>
                    <a:pt x="8989" y="2852"/>
                    <a:pt x="9004" y="3183"/>
                  </a:cubicBezTo>
                  <a:cubicBezTo>
                    <a:pt x="9004" y="3214"/>
                    <a:pt x="9004" y="3259"/>
                    <a:pt x="9019" y="3304"/>
                  </a:cubicBezTo>
                  <a:cubicBezTo>
                    <a:pt x="9094" y="3650"/>
                    <a:pt x="9395" y="3906"/>
                    <a:pt x="9756" y="3906"/>
                  </a:cubicBezTo>
                  <a:lnTo>
                    <a:pt x="9786" y="3906"/>
                  </a:lnTo>
                  <a:lnTo>
                    <a:pt x="11502" y="3845"/>
                  </a:lnTo>
                  <a:cubicBezTo>
                    <a:pt x="11923" y="3830"/>
                    <a:pt x="12254" y="3469"/>
                    <a:pt x="12239" y="3063"/>
                  </a:cubicBezTo>
                  <a:lnTo>
                    <a:pt x="12164" y="1333"/>
                  </a:lnTo>
                  <a:cubicBezTo>
                    <a:pt x="12149" y="849"/>
                    <a:pt x="11785" y="612"/>
                    <a:pt x="11418" y="612"/>
                  </a:cubicBezTo>
                  <a:cubicBezTo>
                    <a:pt x="11032" y="612"/>
                    <a:pt x="10643" y="876"/>
                    <a:pt x="10659" y="1393"/>
                  </a:cubicBezTo>
                  <a:lnTo>
                    <a:pt x="10659" y="1408"/>
                  </a:lnTo>
                  <a:cubicBezTo>
                    <a:pt x="9221" y="465"/>
                    <a:pt x="7583" y="0"/>
                    <a:pt x="5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5"/>
            <p:cNvSpPr/>
            <p:nvPr/>
          </p:nvSpPr>
          <p:spPr>
            <a:xfrm>
              <a:off x="2573574" y="1979348"/>
              <a:ext cx="578469" cy="179173"/>
            </a:xfrm>
            <a:custGeom>
              <a:avLst/>
              <a:gdLst/>
              <a:ahLst/>
              <a:cxnLst/>
              <a:rect l="l" t="t" r="r" b="b"/>
              <a:pathLst>
                <a:path w="12572" h="3894" extrusionOk="0">
                  <a:moveTo>
                    <a:pt x="2498" y="1"/>
                  </a:moveTo>
                  <a:cubicBezTo>
                    <a:pt x="2488" y="1"/>
                    <a:pt x="2478" y="1"/>
                    <a:pt x="2468" y="1"/>
                  </a:cubicBezTo>
                  <a:lnTo>
                    <a:pt x="738" y="61"/>
                  </a:lnTo>
                  <a:cubicBezTo>
                    <a:pt x="316" y="76"/>
                    <a:pt x="1" y="422"/>
                    <a:pt x="16" y="844"/>
                  </a:cubicBezTo>
                  <a:lnTo>
                    <a:pt x="76" y="2559"/>
                  </a:lnTo>
                  <a:cubicBezTo>
                    <a:pt x="90" y="3050"/>
                    <a:pt x="455" y="3287"/>
                    <a:pt x="821" y="3287"/>
                  </a:cubicBezTo>
                  <a:cubicBezTo>
                    <a:pt x="1207" y="3287"/>
                    <a:pt x="1596" y="3023"/>
                    <a:pt x="1580" y="2514"/>
                  </a:cubicBezTo>
                  <a:lnTo>
                    <a:pt x="1580" y="2499"/>
                  </a:lnTo>
                  <a:cubicBezTo>
                    <a:pt x="2993" y="3415"/>
                    <a:pt x="4625" y="3894"/>
                    <a:pt x="6285" y="3894"/>
                  </a:cubicBezTo>
                  <a:cubicBezTo>
                    <a:pt x="6888" y="3894"/>
                    <a:pt x="7494" y="3831"/>
                    <a:pt x="8095" y="3702"/>
                  </a:cubicBezTo>
                  <a:cubicBezTo>
                    <a:pt x="8231" y="3687"/>
                    <a:pt x="8366" y="3642"/>
                    <a:pt x="8516" y="3612"/>
                  </a:cubicBezTo>
                  <a:cubicBezTo>
                    <a:pt x="8923" y="3492"/>
                    <a:pt x="9329" y="3356"/>
                    <a:pt x="9720" y="3191"/>
                  </a:cubicBezTo>
                  <a:cubicBezTo>
                    <a:pt x="9954" y="3053"/>
                    <a:pt x="9836" y="2715"/>
                    <a:pt x="9596" y="2715"/>
                  </a:cubicBezTo>
                  <a:cubicBezTo>
                    <a:pt x="9573" y="2715"/>
                    <a:pt x="9549" y="2718"/>
                    <a:pt x="9525" y="2724"/>
                  </a:cubicBezTo>
                  <a:cubicBezTo>
                    <a:pt x="9163" y="2890"/>
                    <a:pt x="8787" y="3010"/>
                    <a:pt x="8396" y="3116"/>
                  </a:cubicBezTo>
                  <a:cubicBezTo>
                    <a:pt x="8261" y="3161"/>
                    <a:pt x="8125" y="3191"/>
                    <a:pt x="8005" y="3221"/>
                  </a:cubicBezTo>
                  <a:cubicBezTo>
                    <a:pt x="7448" y="3341"/>
                    <a:pt x="6876" y="3402"/>
                    <a:pt x="6305" y="3402"/>
                  </a:cubicBezTo>
                  <a:cubicBezTo>
                    <a:pt x="4574" y="3402"/>
                    <a:pt x="2874" y="2845"/>
                    <a:pt x="1490" y="1807"/>
                  </a:cubicBezTo>
                  <a:cubicBezTo>
                    <a:pt x="1445" y="1774"/>
                    <a:pt x="1391" y="1758"/>
                    <a:pt x="1338" y="1758"/>
                  </a:cubicBezTo>
                  <a:cubicBezTo>
                    <a:pt x="1269" y="1758"/>
                    <a:pt x="1202" y="1785"/>
                    <a:pt x="1159" y="1837"/>
                  </a:cubicBezTo>
                  <a:cubicBezTo>
                    <a:pt x="1114" y="1882"/>
                    <a:pt x="1084" y="1957"/>
                    <a:pt x="1084" y="2017"/>
                  </a:cubicBezTo>
                  <a:lnTo>
                    <a:pt x="1099" y="2529"/>
                  </a:lnTo>
                  <a:cubicBezTo>
                    <a:pt x="1114" y="2589"/>
                    <a:pt x="1084" y="2664"/>
                    <a:pt x="1039" y="2709"/>
                  </a:cubicBezTo>
                  <a:cubicBezTo>
                    <a:pt x="994" y="2770"/>
                    <a:pt x="933" y="2800"/>
                    <a:pt x="858" y="2800"/>
                  </a:cubicBezTo>
                  <a:cubicBezTo>
                    <a:pt x="723" y="2800"/>
                    <a:pt x="602" y="2694"/>
                    <a:pt x="602" y="2559"/>
                  </a:cubicBezTo>
                  <a:lnTo>
                    <a:pt x="542" y="829"/>
                  </a:lnTo>
                  <a:cubicBezTo>
                    <a:pt x="542" y="768"/>
                    <a:pt x="557" y="693"/>
                    <a:pt x="602" y="648"/>
                  </a:cubicBezTo>
                  <a:cubicBezTo>
                    <a:pt x="647" y="588"/>
                    <a:pt x="708" y="558"/>
                    <a:pt x="783" y="558"/>
                  </a:cubicBezTo>
                  <a:lnTo>
                    <a:pt x="2498" y="498"/>
                  </a:lnTo>
                  <a:cubicBezTo>
                    <a:pt x="2618" y="498"/>
                    <a:pt x="2739" y="573"/>
                    <a:pt x="2754" y="693"/>
                  </a:cubicBezTo>
                  <a:cubicBezTo>
                    <a:pt x="2754" y="708"/>
                    <a:pt x="2754" y="723"/>
                    <a:pt x="2754" y="738"/>
                  </a:cubicBezTo>
                  <a:cubicBezTo>
                    <a:pt x="2769" y="874"/>
                    <a:pt x="2664" y="994"/>
                    <a:pt x="2513" y="1009"/>
                  </a:cubicBezTo>
                  <a:lnTo>
                    <a:pt x="2032" y="1024"/>
                  </a:lnTo>
                  <a:cubicBezTo>
                    <a:pt x="1791" y="1024"/>
                    <a:pt x="1701" y="1340"/>
                    <a:pt x="1896" y="1476"/>
                  </a:cubicBezTo>
                  <a:cubicBezTo>
                    <a:pt x="3212" y="2418"/>
                    <a:pt x="4761" y="2895"/>
                    <a:pt x="6319" y="2895"/>
                  </a:cubicBezTo>
                  <a:cubicBezTo>
                    <a:pt x="7523" y="2895"/>
                    <a:pt x="8732" y="2610"/>
                    <a:pt x="9840" y="2032"/>
                  </a:cubicBezTo>
                  <a:lnTo>
                    <a:pt x="9961" y="1957"/>
                  </a:lnTo>
                  <a:cubicBezTo>
                    <a:pt x="10442" y="1686"/>
                    <a:pt x="10894" y="1370"/>
                    <a:pt x="11315" y="1009"/>
                  </a:cubicBezTo>
                  <a:cubicBezTo>
                    <a:pt x="11360" y="964"/>
                    <a:pt x="11420" y="942"/>
                    <a:pt x="11482" y="942"/>
                  </a:cubicBezTo>
                  <a:cubicBezTo>
                    <a:pt x="11544" y="942"/>
                    <a:pt x="11608" y="964"/>
                    <a:pt x="11661" y="1009"/>
                  </a:cubicBezTo>
                  <a:cubicBezTo>
                    <a:pt x="11706" y="1054"/>
                    <a:pt x="11736" y="1130"/>
                    <a:pt x="11736" y="1190"/>
                  </a:cubicBezTo>
                  <a:cubicBezTo>
                    <a:pt x="11736" y="1265"/>
                    <a:pt x="11706" y="1325"/>
                    <a:pt x="11646" y="1370"/>
                  </a:cubicBezTo>
                  <a:cubicBezTo>
                    <a:pt x="11330" y="1656"/>
                    <a:pt x="10969" y="1912"/>
                    <a:pt x="10608" y="2153"/>
                  </a:cubicBezTo>
                  <a:cubicBezTo>
                    <a:pt x="10359" y="2290"/>
                    <a:pt x="10501" y="2622"/>
                    <a:pt x="10728" y="2622"/>
                  </a:cubicBezTo>
                  <a:cubicBezTo>
                    <a:pt x="10776" y="2622"/>
                    <a:pt x="10827" y="2608"/>
                    <a:pt x="10879" y="2574"/>
                  </a:cubicBezTo>
                  <a:cubicBezTo>
                    <a:pt x="11270" y="2333"/>
                    <a:pt x="11631" y="2047"/>
                    <a:pt x="11992" y="1746"/>
                  </a:cubicBezTo>
                  <a:cubicBezTo>
                    <a:pt x="12572" y="1226"/>
                    <a:pt x="12082" y="417"/>
                    <a:pt x="11480" y="417"/>
                  </a:cubicBezTo>
                  <a:cubicBezTo>
                    <a:pt x="11316" y="417"/>
                    <a:pt x="11145" y="477"/>
                    <a:pt x="10984" y="618"/>
                  </a:cubicBezTo>
                  <a:lnTo>
                    <a:pt x="10954" y="633"/>
                  </a:lnTo>
                  <a:cubicBezTo>
                    <a:pt x="10578" y="964"/>
                    <a:pt x="10156" y="1265"/>
                    <a:pt x="9690" y="1521"/>
                  </a:cubicBezTo>
                  <a:lnTo>
                    <a:pt x="9585" y="1581"/>
                  </a:lnTo>
                  <a:cubicBezTo>
                    <a:pt x="8548" y="2118"/>
                    <a:pt x="7413" y="2385"/>
                    <a:pt x="6281" y="2385"/>
                  </a:cubicBezTo>
                  <a:cubicBezTo>
                    <a:pt x="5065" y="2385"/>
                    <a:pt x="3852" y="2076"/>
                    <a:pt x="2769" y="1461"/>
                  </a:cubicBezTo>
                  <a:cubicBezTo>
                    <a:pt x="3070" y="1340"/>
                    <a:pt x="3250" y="1039"/>
                    <a:pt x="3250" y="723"/>
                  </a:cubicBezTo>
                  <a:cubicBezTo>
                    <a:pt x="3235" y="678"/>
                    <a:pt x="3235" y="633"/>
                    <a:pt x="3235" y="603"/>
                  </a:cubicBezTo>
                  <a:cubicBezTo>
                    <a:pt x="3162" y="252"/>
                    <a:pt x="2847" y="1"/>
                    <a:pt x="2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5"/>
            <p:cNvSpPr/>
            <p:nvPr/>
          </p:nvSpPr>
          <p:spPr>
            <a:xfrm>
              <a:off x="2640718" y="1548826"/>
              <a:ext cx="457150" cy="429958"/>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206;p70">
            <a:extLst>
              <a:ext uri="{FF2B5EF4-FFF2-40B4-BE49-F238E27FC236}">
                <a16:creationId xmlns:a16="http://schemas.microsoft.com/office/drawing/2014/main" id="{DDD6CA7C-00A2-4254-877E-D4A0B444887A}"/>
              </a:ext>
            </a:extLst>
          </p:cNvPr>
          <p:cNvGrpSpPr/>
          <p:nvPr/>
        </p:nvGrpSpPr>
        <p:grpSpPr>
          <a:xfrm>
            <a:off x="5785858" y="1146233"/>
            <a:ext cx="441600" cy="429100"/>
            <a:chOff x="231725" y="3046400"/>
            <a:chExt cx="441600" cy="429100"/>
          </a:xfrm>
        </p:grpSpPr>
        <p:sp>
          <p:nvSpPr>
            <p:cNvPr id="25" name="Google Shape;3207;p70">
              <a:extLst>
                <a:ext uri="{FF2B5EF4-FFF2-40B4-BE49-F238E27FC236}">
                  <a16:creationId xmlns:a16="http://schemas.microsoft.com/office/drawing/2014/main" id="{561E1441-A182-40AE-A5DA-8F7B7AD5EF3D}"/>
                </a:ext>
              </a:extLst>
            </p:cNvPr>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08;p70">
              <a:extLst>
                <a:ext uri="{FF2B5EF4-FFF2-40B4-BE49-F238E27FC236}">
                  <a16:creationId xmlns:a16="http://schemas.microsoft.com/office/drawing/2014/main" id="{866E79C8-CF05-4069-A0BA-617798682D65}"/>
                </a:ext>
              </a:extLst>
            </p:cNvPr>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8" name="Google Shape;2218;p45"/>
          <p:cNvSpPr txBox="1">
            <a:spLocks noGrp="1"/>
          </p:cNvSpPr>
          <p:nvPr>
            <p:ph type="subTitle" idx="1"/>
          </p:nvPr>
        </p:nvSpPr>
        <p:spPr>
          <a:xfrm>
            <a:off x="1079651" y="1909818"/>
            <a:ext cx="3940776" cy="299601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 - Nhóm tìm hiểu, nghiên cứu và đã xây dựng thành công ứng dụng quản lý nhà thông minh</a:t>
            </a:r>
          </a:p>
          <a:p>
            <a:pPr marL="0" lvl="0" indent="0" algn="l" rtl="0">
              <a:lnSpc>
                <a:spcPct val="150000"/>
              </a:lnSpc>
              <a:spcBef>
                <a:spcPts val="0"/>
              </a:spcBef>
              <a:spcAft>
                <a:spcPts val="0"/>
              </a:spcAft>
              <a:buNone/>
            </a:pPr>
            <a:r>
              <a:rPr lang="en"/>
              <a:t>+ Ứng dụng quản lí nhà thông minh</a:t>
            </a:r>
          </a:p>
          <a:p>
            <a:pPr marL="0" lvl="0" indent="0" algn="l" rtl="0">
              <a:lnSpc>
                <a:spcPct val="150000"/>
              </a:lnSpc>
              <a:spcBef>
                <a:spcPts val="0"/>
              </a:spcBef>
              <a:spcAft>
                <a:spcPts val="0"/>
              </a:spcAft>
              <a:buNone/>
            </a:pPr>
            <a:r>
              <a:rPr lang="en"/>
              <a:t>+ Sản phẩm quản lí các thiết bị trong nhà</a:t>
            </a:r>
          </a:p>
          <a:p>
            <a:pPr marL="0" lvl="0" indent="0" algn="l" rtl="0">
              <a:lnSpc>
                <a:spcPct val="150000"/>
              </a:lnSpc>
              <a:spcBef>
                <a:spcPts val="0"/>
              </a:spcBef>
              <a:spcAft>
                <a:spcPts val="0"/>
              </a:spcAft>
              <a:buNone/>
            </a:pPr>
            <a:r>
              <a:rPr lang="en"/>
              <a:t>+ Điều khiển được các thiết bị trong nhà</a:t>
            </a:r>
          </a:p>
          <a:p>
            <a:pPr marL="0" lvl="0" indent="0" algn="l" rtl="0">
              <a:lnSpc>
                <a:spcPct val="150000"/>
              </a:lnSpc>
              <a:spcBef>
                <a:spcPts val="0"/>
              </a:spcBef>
              <a:spcAft>
                <a:spcPts val="0"/>
              </a:spcAft>
              <a:buNone/>
            </a:pPr>
            <a:r>
              <a:rPr lang="en"/>
              <a:t>+ Tiếp thu thêm kiến thức và có thể phát triển nhiều hơn</a:t>
            </a:r>
          </a:p>
          <a:p>
            <a:pPr marL="0" lvl="0" indent="0" algn="l" rtl="0">
              <a:lnSpc>
                <a:spcPct val="150000"/>
              </a:lnSpc>
              <a:spcBef>
                <a:spcPts val="0"/>
              </a:spcBef>
              <a:spcAft>
                <a:spcPts val="0"/>
              </a:spcAft>
              <a:buNone/>
            </a:pPr>
            <a:r>
              <a:rPr lang="en"/>
              <a:t>+ Sử dụng, triển khai ứng dụng và sản phẩm thực tế.</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TỔNG KẾT</a:t>
            </a:r>
          </a:p>
        </p:txBody>
      </p:sp>
      <p:sp>
        <p:nvSpPr>
          <p:cNvPr id="2220" name="Google Shape;2220;p45"/>
          <p:cNvSpPr txBox="1">
            <a:spLocks noGrp="1"/>
          </p:cNvSpPr>
          <p:nvPr>
            <p:ph type="subTitle" idx="3"/>
          </p:nvPr>
        </p:nvSpPr>
        <p:spPr>
          <a:xfrm>
            <a:off x="1375629" y="2039996"/>
            <a:ext cx="6843486" cy="283112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Tx/>
              <a:buChar char="-"/>
            </a:pPr>
            <a:r>
              <a:rPr lang="en"/>
              <a:t>Tích hợp thêm nhiều mô đun mới.</a:t>
            </a:r>
          </a:p>
          <a:p>
            <a:pPr marL="285750" lvl="0" indent="-285750" algn="l" rtl="0">
              <a:lnSpc>
                <a:spcPct val="150000"/>
              </a:lnSpc>
              <a:spcBef>
                <a:spcPts val="0"/>
              </a:spcBef>
              <a:spcAft>
                <a:spcPts val="0"/>
              </a:spcAft>
              <a:buFontTx/>
              <a:buChar char="-"/>
            </a:pPr>
            <a:r>
              <a:rPr lang="en"/>
              <a:t>Bổ sung tính năng và phân tích dữ liệu</a:t>
            </a:r>
          </a:p>
          <a:p>
            <a:pPr marL="285750" lvl="0" indent="-285750" algn="l" rtl="0">
              <a:lnSpc>
                <a:spcPct val="150000"/>
              </a:lnSpc>
              <a:spcBef>
                <a:spcPts val="0"/>
              </a:spcBef>
              <a:spcAft>
                <a:spcPts val="0"/>
              </a:spcAft>
              <a:buFontTx/>
              <a:buChar char="-"/>
            </a:pPr>
            <a:r>
              <a:rPr lang="en"/>
              <a:t>Tối ưu hóa hiệu năng.</a:t>
            </a:r>
          </a:p>
          <a:p>
            <a:pPr marL="285750" lvl="0" indent="-285750" algn="l" rtl="0">
              <a:lnSpc>
                <a:spcPct val="150000"/>
              </a:lnSpc>
              <a:spcBef>
                <a:spcPts val="0"/>
              </a:spcBef>
              <a:spcAft>
                <a:spcPts val="0"/>
              </a:spcAft>
              <a:buFontTx/>
              <a:buChar char="-"/>
            </a:pPr>
            <a:r>
              <a:rPr lang="en"/>
              <a:t>Mở rộng ở các lĩnh vực khác như trồng trọt và chăn nuôi.</a:t>
            </a:r>
          </a:p>
          <a:p>
            <a:pPr marL="285750" lvl="0" indent="-285750" algn="l" rtl="0">
              <a:lnSpc>
                <a:spcPct val="150000"/>
              </a:lnSpc>
              <a:spcBef>
                <a:spcPts val="0"/>
              </a:spcBef>
              <a:spcAft>
                <a:spcPts val="0"/>
              </a:spcAft>
              <a:buFontTx/>
              <a:buChar char="-"/>
            </a:pPr>
            <a:r>
              <a:rPr lang="en"/>
              <a:t>Phát hành ứng dụng lên 2 nền tảng Android và iOS.</a:t>
            </a:r>
          </a:p>
          <a:p>
            <a:pPr marL="285750" lvl="0" indent="-285750" algn="l" rtl="0">
              <a:lnSpc>
                <a:spcPct val="150000"/>
              </a:lnSpc>
              <a:spcBef>
                <a:spcPts val="0"/>
              </a:spcBef>
              <a:spcAft>
                <a:spcPts val="0"/>
              </a:spcAft>
              <a:buFontTx/>
              <a:buChar char="-"/>
            </a:pPr>
            <a:r>
              <a:rPr lang="en"/>
              <a:t>Nâng cấp phần cứng để đáp ứng nhiều lượt truy cập.</a:t>
            </a:r>
          </a:p>
          <a:p>
            <a:pPr marL="285750" lvl="0" indent="-285750" algn="l" rtl="0">
              <a:lnSpc>
                <a:spcPct val="150000"/>
              </a:lnSpc>
              <a:spcBef>
                <a:spcPts val="0"/>
              </a:spcBef>
              <a:spcAft>
                <a:spcPts val="0"/>
              </a:spcAft>
              <a:buFontTx/>
              <a:buChar char="-"/>
            </a:pPr>
            <a:r>
              <a:rPr lang="en"/>
              <a:t>Nâng câp mạch điều khiển tối ưu cho mọi kiểu nhà, thiết bị, số lượng.</a:t>
            </a:r>
          </a:p>
          <a:p>
            <a:pPr marL="285750" lvl="0" indent="-285750" algn="l" rtl="0">
              <a:lnSpc>
                <a:spcPct val="150000"/>
              </a:lnSpc>
              <a:spcBef>
                <a:spcPts val="0"/>
              </a:spcBef>
              <a:spcAft>
                <a:spcPts val="0"/>
              </a:spcAft>
              <a:buFontTx/>
              <a:buChar char="-"/>
            </a:pPr>
            <a:endParaRPr/>
          </a:p>
        </p:txBody>
      </p:sp>
      <p:pic>
        <p:nvPicPr>
          <p:cNvPr id="2224" name="Google Shape;2224;p45"/>
          <p:cNvPicPr preferRelativeResize="0"/>
          <p:nvPr/>
        </p:nvPicPr>
        <p:blipFill>
          <a:blip r:embed="rId3">
            <a:alphaModFix amt="47000"/>
          </a:blip>
          <a:stretch>
            <a:fillRect/>
          </a:stretch>
        </p:blipFill>
        <p:spPr>
          <a:xfrm>
            <a:off x="155282" y="1224971"/>
            <a:ext cx="1370198" cy="1131135"/>
          </a:xfrm>
          <a:prstGeom prst="rect">
            <a:avLst/>
          </a:prstGeom>
          <a:noFill/>
          <a:ln>
            <a:noFill/>
          </a:ln>
        </p:spPr>
      </p:pic>
      <p:grpSp>
        <p:nvGrpSpPr>
          <p:cNvPr id="2230" name="Google Shape;2230;p45"/>
          <p:cNvGrpSpPr/>
          <p:nvPr/>
        </p:nvGrpSpPr>
        <p:grpSpPr>
          <a:xfrm>
            <a:off x="547495" y="1464321"/>
            <a:ext cx="458485" cy="572571"/>
            <a:chOff x="1197275" y="2026750"/>
            <a:chExt cx="343075" cy="428475"/>
          </a:xfrm>
        </p:grpSpPr>
        <p:sp>
          <p:nvSpPr>
            <p:cNvPr id="2231" name="Google Shape;2231;p45"/>
            <p:cNvSpPr/>
            <p:nvPr/>
          </p:nvSpPr>
          <p:spPr>
            <a:xfrm>
              <a:off x="1197275" y="2026750"/>
              <a:ext cx="343075" cy="428475"/>
            </a:xfrm>
            <a:custGeom>
              <a:avLst/>
              <a:gdLst/>
              <a:ahLst/>
              <a:cxnLst/>
              <a:rect l="l" t="t" r="r" b="b"/>
              <a:pathLst>
                <a:path w="13723" h="17139" extrusionOk="0">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5"/>
            <p:cNvSpPr/>
            <p:nvPr/>
          </p:nvSpPr>
          <p:spPr>
            <a:xfrm>
              <a:off x="1319550" y="2128625"/>
              <a:ext cx="100050" cy="99250"/>
            </a:xfrm>
            <a:custGeom>
              <a:avLst/>
              <a:gdLst/>
              <a:ahLst/>
              <a:cxnLst/>
              <a:rect l="l" t="t" r="r" b="b"/>
              <a:pathLst>
                <a:path w="4002" h="3970" extrusionOk="0">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219;p45">
            <a:extLst>
              <a:ext uri="{FF2B5EF4-FFF2-40B4-BE49-F238E27FC236}">
                <a16:creationId xmlns:a16="http://schemas.microsoft.com/office/drawing/2014/main" id="{FE1D9891-8863-444F-A08D-7CB356DCFD15}"/>
              </a:ext>
            </a:extLst>
          </p:cNvPr>
          <p:cNvSpPr txBox="1">
            <a:spLocks/>
          </p:cNvSpPr>
          <p:nvPr/>
        </p:nvSpPr>
        <p:spPr>
          <a:xfrm>
            <a:off x="1058127" y="1286835"/>
            <a:ext cx="2336400" cy="8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vi-VN" b="1"/>
              <a:t>Hướng phát triển</a:t>
            </a:r>
          </a:p>
        </p:txBody>
      </p:sp>
    </p:spTree>
    <p:extLst>
      <p:ext uri="{BB962C8B-B14F-4D97-AF65-F5344CB8AC3E}">
        <p14:creationId xmlns:p14="http://schemas.microsoft.com/office/powerpoint/2010/main" val="2121308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2225" name="Google Shape;2225;p45"/>
          <p:cNvPicPr preferRelativeResize="0"/>
          <p:nvPr/>
        </p:nvPicPr>
        <p:blipFill>
          <a:blip r:embed="rId3">
            <a:alphaModFix amt="47000"/>
          </a:blip>
          <a:stretch>
            <a:fillRect/>
          </a:stretch>
        </p:blipFill>
        <p:spPr>
          <a:xfrm>
            <a:off x="259779" y="809877"/>
            <a:ext cx="1815764" cy="1607468"/>
          </a:xfrm>
          <a:prstGeom prst="rect">
            <a:avLst/>
          </a:prstGeom>
          <a:noFill/>
          <a:ln>
            <a:noFill/>
          </a:ln>
        </p:spPr>
      </p:pic>
      <p:sp>
        <p:nvSpPr>
          <p:cNvPr id="2216" name="Google Shape;2216;p45"/>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TỔNG KẾT</a:t>
            </a:r>
          </a:p>
        </p:txBody>
      </p:sp>
      <p:sp>
        <p:nvSpPr>
          <p:cNvPr id="2221" name="Google Shape;2221;p45"/>
          <p:cNvSpPr txBox="1">
            <a:spLocks noGrp="1"/>
          </p:cNvSpPr>
          <p:nvPr>
            <p:ph type="title" idx="4"/>
          </p:nvPr>
        </p:nvSpPr>
        <p:spPr>
          <a:xfrm>
            <a:off x="1560285" y="1218226"/>
            <a:ext cx="1502229" cy="734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t>Kết luận</a:t>
            </a:r>
            <a:endParaRPr b="1"/>
          </a:p>
        </p:txBody>
      </p:sp>
      <p:sp>
        <p:nvSpPr>
          <p:cNvPr id="2222" name="Google Shape;2222;p45"/>
          <p:cNvSpPr txBox="1">
            <a:spLocks noGrp="1"/>
          </p:cNvSpPr>
          <p:nvPr>
            <p:ph type="subTitle" idx="5"/>
          </p:nvPr>
        </p:nvSpPr>
        <p:spPr>
          <a:xfrm>
            <a:off x="1675175" y="1952236"/>
            <a:ext cx="5793649" cy="24630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Nhóm đã hoàn thành nghiên cứu, hi vọng sẽ được sớm ứng dụng vào thực tế để có mọi người có một cuộc sống tốt hơn.</a:t>
            </a:r>
            <a:endParaRPr/>
          </a:p>
        </p:txBody>
      </p:sp>
      <p:sp>
        <p:nvSpPr>
          <p:cNvPr id="28" name="Google Shape;3229;p70">
            <a:extLst>
              <a:ext uri="{FF2B5EF4-FFF2-40B4-BE49-F238E27FC236}">
                <a16:creationId xmlns:a16="http://schemas.microsoft.com/office/drawing/2014/main" id="{FC4DD608-D396-4967-8918-160B2B1A5A97}"/>
              </a:ext>
            </a:extLst>
          </p:cNvPr>
          <p:cNvSpPr/>
          <p:nvPr/>
        </p:nvSpPr>
        <p:spPr>
          <a:xfrm>
            <a:off x="629893" y="1218226"/>
            <a:ext cx="930392" cy="889011"/>
          </a:xfrm>
          <a:custGeom>
            <a:avLst/>
            <a:gdLst/>
            <a:ahLst/>
            <a:cxnLst/>
            <a:rect l="l" t="t" r="r" b="b"/>
            <a:pathLst>
              <a:path w="17830" h="17145" extrusionOk="0">
                <a:moveTo>
                  <a:pt x="15513" y="735"/>
                </a:moveTo>
                <a:lnTo>
                  <a:pt x="15723" y="1668"/>
                </a:lnTo>
                <a:lnTo>
                  <a:pt x="14339" y="3067"/>
                </a:lnTo>
                <a:lnTo>
                  <a:pt x="14339" y="1848"/>
                </a:lnTo>
                <a:lnTo>
                  <a:pt x="15513" y="735"/>
                </a:lnTo>
                <a:close/>
                <a:moveTo>
                  <a:pt x="16100" y="1999"/>
                </a:moveTo>
                <a:lnTo>
                  <a:pt x="17047" y="2210"/>
                </a:lnTo>
                <a:lnTo>
                  <a:pt x="15949" y="3398"/>
                </a:lnTo>
                <a:lnTo>
                  <a:pt x="14715" y="3398"/>
                </a:lnTo>
                <a:lnTo>
                  <a:pt x="16100" y="1999"/>
                </a:lnTo>
                <a:close/>
                <a:moveTo>
                  <a:pt x="8480" y="8057"/>
                </a:moveTo>
                <a:cubicBezTo>
                  <a:pt x="8695" y="8057"/>
                  <a:pt x="8919" y="8118"/>
                  <a:pt x="9133" y="8258"/>
                </a:cubicBezTo>
                <a:lnTo>
                  <a:pt x="8321" y="9086"/>
                </a:lnTo>
                <a:cubicBezTo>
                  <a:pt x="8155" y="9251"/>
                  <a:pt x="8276" y="9522"/>
                  <a:pt x="8486" y="9522"/>
                </a:cubicBezTo>
                <a:cubicBezTo>
                  <a:pt x="8562" y="9522"/>
                  <a:pt x="8622" y="9492"/>
                  <a:pt x="8667" y="9447"/>
                </a:cubicBezTo>
                <a:lnTo>
                  <a:pt x="9494" y="8619"/>
                </a:lnTo>
                <a:cubicBezTo>
                  <a:pt x="9630" y="8800"/>
                  <a:pt x="9690" y="9040"/>
                  <a:pt x="9690" y="9266"/>
                </a:cubicBezTo>
                <a:cubicBezTo>
                  <a:pt x="9690" y="10019"/>
                  <a:pt x="9084" y="10471"/>
                  <a:pt x="8473" y="10471"/>
                </a:cubicBezTo>
                <a:cubicBezTo>
                  <a:pt x="8071" y="10471"/>
                  <a:pt x="7666" y="10274"/>
                  <a:pt x="7433" y="9838"/>
                </a:cubicBezTo>
                <a:cubicBezTo>
                  <a:pt x="6956" y="8966"/>
                  <a:pt x="7653" y="8057"/>
                  <a:pt x="8480" y="8057"/>
                </a:cubicBezTo>
                <a:close/>
                <a:moveTo>
                  <a:pt x="8487" y="4983"/>
                </a:moveTo>
                <a:cubicBezTo>
                  <a:pt x="9509" y="4983"/>
                  <a:pt x="10527" y="5346"/>
                  <a:pt x="11330" y="6061"/>
                </a:cubicBezTo>
                <a:lnTo>
                  <a:pt x="10533" y="6874"/>
                </a:lnTo>
                <a:cubicBezTo>
                  <a:pt x="9961" y="6377"/>
                  <a:pt x="9239" y="6122"/>
                  <a:pt x="8486" y="6122"/>
                </a:cubicBezTo>
                <a:cubicBezTo>
                  <a:pt x="6861" y="6122"/>
                  <a:pt x="5507" y="7340"/>
                  <a:pt x="5342" y="8965"/>
                </a:cubicBezTo>
                <a:cubicBezTo>
                  <a:pt x="5176" y="10575"/>
                  <a:pt x="6260" y="12050"/>
                  <a:pt x="7854" y="12366"/>
                </a:cubicBezTo>
                <a:cubicBezTo>
                  <a:pt x="7869" y="12368"/>
                  <a:pt x="7884" y="12369"/>
                  <a:pt x="7898" y="12369"/>
                </a:cubicBezTo>
                <a:cubicBezTo>
                  <a:pt x="8178" y="12369"/>
                  <a:pt x="8246" y="11956"/>
                  <a:pt x="7960" y="11884"/>
                </a:cubicBezTo>
                <a:cubicBezTo>
                  <a:pt x="6260" y="11538"/>
                  <a:pt x="5342" y="9687"/>
                  <a:pt x="6094" y="8138"/>
                </a:cubicBezTo>
                <a:cubicBezTo>
                  <a:pt x="6554" y="7162"/>
                  <a:pt x="7512" y="6619"/>
                  <a:pt x="8488" y="6619"/>
                </a:cubicBezTo>
                <a:cubicBezTo>
                  <a:pt x="9077" y="6619"/>
                  <a:pt x="9673" y="6816"/>
                  <a:pt x="10172" y="7235"/>
                </a:cubicBezTo>
                <a:lnTo>
                  <a:pt x="9494" y="7912"/>
                </a:lnTo>
                <a:cubicBezTo>
                  <a:pt x="9195" y="7683"/>
                  <a:pt x="8842" y="7572"/>
                  <a:pt x="8489" y="7572"/>
                </a:cubicBezTo>
                <a:cubicBezTo>
                  <a:pt x="8009" y="7572"/>
                  <a:pt x="7531" y="7777"/>
                  <a:pt x="7192" y="8168"/>
                </a:cubicBezTo>
                <a:cubicBezTo>
                  <a:pt x="6621" y="8845"/>
                  <a:pt x="6651" y="9853"/>
                  <a:pt x="7283" y="10485"/>
                </a:cubicBezTo>
                <a:cubicBezTo>
                  <a:pt x="7612" y="10814"/>
                  <a:pt x="8044" y="10980"/>
                  <a:pt x="8478" y="10980"/>
                </a:cubicBezTo>
                <a:cubicBezTo>
                  <a:pt x="8876" y="10980"/>
                  <a:pt x="9276" y="10841"/>
                  <a:pt x="9600" y="10560"/>
                </a:cubicBezTo>
                <a:cubicBezTo>
                  <a:pt x="10277" y="9988"/>
                  <a:pt x="10382" y="8980"/>
                  <a:pt x="9856" y="8258"/>
                </a:cubicBezTo>
                <a:lnTo>
                  <a:pt x="10533" y="7581"/>
                </a:lnTo>
                <a:lnTo>
                  <a:pt x="10533" y="7581"/>
                </a:lnTo>
                <a:cubicBezTo>
                  <a:pt x="11827" y="9146"/>
                  <a:pt x="10954" y="11538"/>
                  <a:pt x="8953" y="11884"/>
                </a:cubicBezTo>
                <a:cubicBezTo>
                  <a:pt x="8667" y="11959"/>
                  <a:pt x="8697" y="12381"/>
                  <a:pt x="8998" y="12396"/>
                </a:cubicBezTo>
                <a:lnTo>
                  <a:pt x="9043" y="12396"/>
                </a:lnTo>
                <a:cubicBezTo>
                  <a:pt x="11450" y="11959"/>
                  <a:pt x="12474" y="9086"/>
                  <a:pt x="10894" y="7235"/>
                </a:cubicBezTo>
                <a:lnTo>
                  <a:pt x="11691" y="6437"/>
                </a:lnTo>
                <a:cubicBezTo>
                  <a:pt x="12382" y="7218"/>
                  <a:pt x="12773" y="8223"/>
                  <a:pt x="12774" y="9274"/>
                </a:cubicBezTo>
                <a:lnTo>
                  <a:pt x="12774" y="9274"/>
                </a:lnTo>
                <a:cubicBezTo>
                  <a:pt x="12771" y="11302"/>
                  <a:pt x="11373" y="13043"/>
                  <a:pt x="9389" y="13479"/>
                </a:cubicBezTo>
                <a:cubicBezTo>
                  <a:pt x="9089" y="13543"/>
                  <a:pt x="8788" y="13574"/>
                  <a:pt x="8491" y="13574"/>
                </a:cubicBezTo>
                <a:cubicBezTo>
                  <a:pt x="6832" y="13574"/>
                  <a:pt x="5276" y="12611"/>
                  <a:pt x="4575" y="11041"/>
                </a:cubicBezTo>
                <a:cubicBezTo>
                  <a:pt x="3732" y="9191"/>
                  <a:pt x="4304" y="7009"/>
                  <a:pt x="5944" y="5821"/>
                </a:cubicBezTo>
                <a:cubicBezTo>
                  <a:pt x="6701" y="5260"/>
                  <a:pt x="7595" y="4983"/>
                  <a:pt x="8487" y="4983"/>
                </a:cubicBezTo>
                <a:close/>
                <a:moveTo>
                  <a:pt x="15655" y="0"/>
                </a:moveTo>
                <a:cubicBezTo>
                  <a:pt x="15594" y="0"/>
                  <a:pt x="15532" y="23"/>
                  <a:pt x="15483" y="73"/>
                </a:cubicBezTo>
                <a:lnTo>
                  <a:pt x="13903" y="1548"/>
                </a:lnTo>
                <a:cubicBezTo>
                  <a:pt x="13858" y="1608"/>
                  <a:pt x="13828" y="1668"/>
                  <a:pt x="13828" y="1743"/>
                </a:cubicBezTo>
                <a:lnTo>
                  <a:pt x="13828" y="3473"/>
                </a:lnTo>
                <a:cubicBezTo>
                  <a:pt x="13286" y="2977"/>
                  <a:pt x="12684" y="2556"/>
                  <a:pt x="12022" y="2225"/>
                </a:cubicBezTo>
                <a:cubicBezTo>
                  <a:pt x="11986" y="2209"/>
                  <a:pt x="11951" y="2203"/>
                  <a:pt x="11919" y="2203"/>
                </a:cubicBezTo>
                <a:cubicBezTo>
                  <a:pt x="11691" y="2203"/>
                  <a:pt x="11560" y="2531"/>
                  <a:pt x="11796" y="2676"/>
                </a:cubicBezTo>
                <a:cubicBezTo>
                  <a:pt x="12428" y="2992"/>
                  <a:pt x="13000" y="3398"/>
                  <a:pt x="13527" y="3880"/>
                </a:cubicBezTo>
                <a:lnTo>
                  <a:pt x="12714" y="4677"/>
                </a:lnTo>
                <a:cubicBezTo>
                  <a:pt x="11527" y="3571"/>
                  <a:pt x="10009" y="3022"/>
                  <a:pt x="8492" y="3022"/>
                </a:cubicBezTo>
                <a:cubicBezTo>
                  <a:pt x="6933" y="3022"/>
                  <a:pt x="5373" y="3601"/>
                  <a:pt x="4168" y="4752"/>
                </a:cubicBezTo>
                <a:cubicBezTo>
                  <a:pt x="3962" y="4935"/>
                  <a:pt x="4130" y="5205"/>
                  <a:pt x="4329" y="5205"/>
                </a:cubicBezTo>
                <a:cubicBezTo>
                  <a:pt x="4391" y="5205"/>
                  <a:pt x="4457" y="5178"/>
                  <a:pt x="4514" y="5113"/>
                </a:cubicBezTo>
                <a:cubicBezTo>
                  <a:pt x="5619" y="4054"/>
                  <a:pt x="7048" y="3524"/>
                  <a:pt x="8478" y="3524"/>
                </a:cubicBezTo>
                <a:cubicBezTo>
                  <a:pt x="9873" y="3524"/>
                  <a:pt x="11269" y="4028"/>
                  <a:pt x="12368" y="5038"/>
                </a:cubicBezTo>
                <a:lnTo>
                  <a:pt x="11706" y="5700"/>
                </a:lnTo>
                <a:cubicBezTo>
                  <a:pt x="10786" y="4880"/>
                  <a:pt x="9636" y="4472"/>
                  <a:pt x="8490" y="4472"/>
                </a:cubicBezTo>
                <a:cubicBezTo>
                  <a:pt x="7219" y="4472"/>
                  <a:pt x="5952" y="4974"/>
                  <a:pt x="5011" y="5971"/>
                </a:cubicBezTo>
                <a:cubicBezTo>
                  <a:pt x="3220" y="7852"/>
                  <a:pt x="3266" y="10816"/>
                  <a:pt x="5101" y="12651"/>
                </a:cubicBezTo>
                <a:cubicBezTo>
                  <a:pt x="6036" y="13586"/>
                  <a:pt x="7264" y="14057"/>
                  <a:pt x="8494" y="14057"/>
                </a:cubicBezTo>
                <a:cubicBezTo>
                  <a:pt x="9679" y="14057"/>
                  <a:pt x="10866" y="13620"/>
                  <a:pt x="11796" y="12742"/>
                </a:cubicBezTo>
                <a:cubicBezTo>
                  <a:pt x="13677" y="10951"/>
                  <a:pt x="13798" y="7987"/>
                  <a:pt x="12052" y="6061"/>
                </a:cubicBezTo>
                <a:lnTo>
                  <a:pt x="12729" y="5384"/>
                </a:lnTo>
                <a:cubicBezTo>
                  <a:pt x="13692" y="6437"/>
                  <a:pt x="14234" y="7822"/>
                  <a:pt x="14234" y="9266"/>
                </a:cubicBezTo>
                <a:cubicBezTo>
                  <a:pt x="14234" y="12441"/>
                  <a:pt x="11661" y="15014"/>
                  <a:pt x="8486" y="15014"/>
                </a:cubicBezTo>
                <a:cubicBezTo>
                  <a:pt x="5312" y="15014"/>
                  <a:pt x="2739" y="12441"/>
                  <a:pt x="2739" y="9266"/>
                </a:cubicBezTo>
                <a:cubicBezTo>
                  <a:pt x="2739" y="8724"/>
                  <a:pt x="2814" y="8198"/>
                  <a:pt x="2965" y="7671"/>
                </a:cubicBezTo>
                <a:cubicBezTo>
                  <a:pt x="3010" y="7551"/>
                  <a:pt x="3040" y="7415"/>
                  <a:pt x="3100" y="7280"/>
                </a:cubicBezTo>
                <a:cubicBezTo>
                  <a:pt x="3250" y="6874"/>
                  <a:pt x="3431" y="6498"/>
                  <a:pt x="3657" y="6152"/>
                </a:cubicBezTo>
                <a:cubicBezTo>
                  <a:pt x="3783" y="5952"/>
                  <a:pt x="3615" y="5759"/>
                  <a:pt x="3441" y="5759"/>
                </a:cubicBezTo>
                <a:cubicBezTo>
                  <a:pt x="3366" y="5759"/>
                  <a:pt x="3290" y="5795"/>
                  <a:pt x="3235" y="5881"/>
                </a:cubicBezTo>
                <a:cubicBezTo>
                  <a:pt x="2995" y="6257"/>
                  <a:pt x="2784" y="6678"/>
                  <a:pt x="2619" y="7099"/>
                </a:cubicBezTo>
                <a:cubicBezTo>
                  <a:pt x="2558" y="7250"/>
                  <a:pt x="2513" y="7400"/>
                  <a:pt x="2483" y="7536"/>
                </a:cubicBezTo>
                <a:cubicBezTo>
                  <a:pt x="1400" y="11297"/>
                  <a:pt x="3988" y="15104"/>
                  <a:pt x="7870" y="15480"/>
                </a:cubicBezTo>
                <a:cubicBezTo>
                  <a:pt x="8080" y="15510"/>
                  <a:pt x="8276" y="15510"/>
                  <a:pt x="8486" y="15510"/>
                </a:cubicBezTo>
                <a:cubicBezTo>
                  <a:pt x="8682" y="15510"/>
                  <a:pt x="8848" y="15510"/>
                  <a:pt x="9013" y="15495"/>
                </a:cubicBezTo>
                <a:cubicBezTo>
                  <a:pt x="14189" y="15044"/>
                  <a:pt x="16596" y="8845"/>
                  <a:pt x="13075" y="5038"/>
                </a:cubicBezTo>
                <a:lnTo>
                  <a:pt x="13873" y="4226"/>
                </a:lnTo>
                <a:cubicBezTo>
                  <a:pt x="16401" y="6949"/>
                  <a:pt x="16521" y="11102"/>
                  <a:pt x="14159" y="13960"/>
                </a:cubicBezTo>
                <a:cubicBezTo>
                  <a:pt x="12717" y="15696"/>
                  <a:pt x="10620" y="16613"/>
                  <a:pt x="8493" y="16613"/>
                </a:cubicBezTo>
                <a:cubicBezTo>
                  <a:pt x="7135" y="16613"/>
                  <a:pt x="5764" y="16239"/>
                  <a:pt x="4544" y="15465"/>
                </a:cubicBezTo>
                <a:cubicBezTo>
                  <a:pt x="1415" y="13494"/>
                  <a:pt x="256" y="9492"/>
                  <a:pt x="1821" y="6137"/>
                </a:cubicBezTo>
                <a:cubicBezTo>
                  <a:pt x="3057" y="3487"/>
                  <a:pt x="5699" y="1889"/>
                  <a:pt x="8490" y="1889"/>
                </a:cubicBezTo>
                <a:cubicBezTo>
                  <a:pt x="9233" y="1889"/>
                  <a:pt x="9987" y="2002"/>
                  <a:pt x="10728" y="2240"/>
                </a:cubicBezTo>
                <a:cubicBezTo>
                  <a:pt x="10766" y="2255"/>
                  <a:pt x="10801" y="2262"/>
                  <a:pt x="10833" y="2262"/>
                </a:cubicBezTo>
                <a:cubicBezTo>
                  <a:pt x="11090" y="2262"/>
                  <a:pt x="11186" y="1838"/>
                  <a:pt x="10879" y="1758"/>
                </a:cubicBezTo>
                <a:cubicBezTo>
                  <a:pt x="10111" y="1517"/>
                  <a:pt x="9299" y="1382"/>
                  <a:pt x="8486" y="1382"/>
                </a:cubicBezTo>
                <a:cubicBezTo>
                  <a:pt x="4755" y="1382"/>
                  <a:pt x="1520" y="4000"/>
                  <a:pt x="768" y="7656"/>
                </a:cubicBezTo>
                <a:cubicBezTo>
                  <a:pt x="1" y="11312"/>
                  <a:pt x="1911" y="14999"/>
                  <a:pt x="5327" y="16488"/>
                </a:cubicBezTo>
                <a:cubicBezTo>
                  <a:pt x="6348" y="16931"/>
                  <a:pt x="7418" y="17144"/>
                  <a:pt x="8475" y="17144"/>
                </a:cubicBezTo>
                <a:cubicBezTo>
                  <a:pt x="10969" y="17144"/>
                  <a:pt x="13389" y="15960"/>
                  <a:pt x="14911" y="13825"/>
                </a:cubicBezTo>
                <a:cubicBezTo>
                  <a:pt x="17063" y="10786"/>
                  <a:pt x="16792" y="6633"/>
                  <a:pt x="14249" y="3910"/>
                </a:cubicBezTo>
                <a:lnTo>
                  <a:pt x="16039" y="3910"/>
                </a:lnTo>
                <a:cubicBezTo>
                  <a:pt x="16115" y="3910"/>
                  <a:pt x="16190" y="3880"/>
                  <a:pt x="16235" y="3819"/>
                </a:cubicBezTo>
                <a:lnTo>
                  <a:pt x="17694" y="2225"/>
                </a:lnTo>
                <a:cubicBezTo>
                  <a:pt x="17830" y="2074"/>
                  <a:pt x="17755" y="1848"/>
                  <a:pt x="17574" y="1803"/>
                </a:cubicBezTo>
                <a:lnTo>
                  <a:pt x="16521" y="1578"/>
                </a:lnTo>
                <a:lnTo>
                  <a:pt x="17469" y="630"/>
                </a:lnTo>
                <a:cubicBezTo>
                  <a:pt x="17683" y="449"/>
                  <a:pt x="17508" y="183"/>
                  <a:pt x="17311" y="183"/>
                </a:cubicBezTo>
                <a:cubicBezTo>
                  <a:pt x="17246" y="183"/>
                  <a:pt x="17179" y="213"/>
                  <a:pt x="17123" y="284"/>
                </a:cubicBezTo>
                <a:lnTo>
                  <a:pt x="16145" y="1247"/>
                </a:lnTo>
                <a:lnTo>
                  <a:pt x="15889" y="193"/>
                </a:lnTo>
                <a:cubicBezTo>
                  <a:pt x="15860" y="70"/>
                  <a:pt x="15759" y="0"/>
                  <a:pt x="15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614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1494450" y="1420450"/>
            <a:ext cx="6155100" cy="2302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8000"/>
              <a:t>THANKS</a:t>
            </a:r>
          </a:p>
        </p:txBody>
      </p:sp>
    </p:spTree>
    <p:extLst>
      <p:ext uri="{BB962C8B-B14F-4D97-AF65-F5344CB8AC3E}">
        <p14:creationId xmlns:p14="http://schemas.microsoft.com/office/powerpoint/2010/main" val="15609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MỤC LỤC</a:t>
            </a:r>
          </a:p>
        </p:txBody>
      </p:sp>
      <p:pic>
        <p:nvPicPr>
          <p:cNvPr id="2143" name="Google Shape;2143;p40"/>
          <p:cNvPicPr preferRelativeResize="0"/>
          <p:nvPr/>
        </p:nvPicPr>
        <p:blipFill>
          <a:blip r:embed="rId3">
            <a:alphaModFix amt="82000"/>
          </a:blip>
          <a:stretch>
            <a:fillRect/>
          </a:stretch>
        </p:blipFill>
        <p:spPr>
          <a:xfrm>
            <a:off x="5233808" y="3657490"/>
            <a:ext cx="842174" cy="708408"/>
          </a:xfrm>
          <a:prstGeom prst="rect">
            <a:avLst/>
          </a:prstGeom>
          <a:noFill/>
          <a:ln>
            <a:noFill/>
          </a:ln>
        </p:spPr>
      </p:pic>
      <p:pic>
        <p:nvPicPr>
          <p:cNvPr id="2145" name="Google Shape;2145;p40"/>
          <p:cNvPicPr preferRelativeResize="0"/>
          <p:nvPr/>
        </p:nvPicPr>
        <p:blipFill>
          <a:blip r:embed="rId4">
            <a:alphaModFix amt="64000"/>
          </a:blip>
          <a:stretch>
            <a:fillRect/>
          </a:stretch>
        </p:blipFill>
        <p:spPr>
          <a:xfrm>
            <a:off x="973419" y="1648437"/>
            <a:ext cx="842174" cy="708408"/>
          </a:xfrm>
          <a:prstGeom prst="rect">
            <a:avLst/>
          </a:prstGeom>
          <a:noFill/>
          <a:ln>
            <a:noFill/>
          </a:ln>
        </p:spPr>
      </p:pic>
      <p:pic>
        <p:nvPicPr>
          <p:cNvPr id="2146" name="Google Shape;2146;p40"/>
          <p:cNvPicPr preferRelativeResize="0"/>
          <p:nvPr/>
        </p:nvPicPr>
        <p:blipFill>
          <a:blip r:embed="rId4">
            <a:alphaModFix amt="64000"/>
          </a:blip>
          <a:stretch>
            <a:fillRect/>
          </a:stretch>
        </p:blipFill>
        <p:spPr>
          <a:xfrm>
            <a:off x="1058927" y="3662793"/>
            <a:ext cx="842174" cy="708400"/>
          </a:xfrm>
          <a:prstGeom prst="rect">
            <a:avLst/>
          </a:prstGeom>
          <a:noFill/>
          <a:ln>
            <a:noFill/>
          </a:ln>
        </p:spPr>
      </p:pic>
      <p:pic>
        <p:nvPicPr>
          <p:cNvPr id="2147" name="Google Shape;2147;p40"/>
          <p:cNvPicPr preferRelativeResize="0"/>
          <p:nvPr/>
        </p:nvPicPr>
        <p:blipFill>
          <a:blip r:embed="rId3">
            <a:alphaModFix amt="82000"/>
          </a:blip>
          <a:stretch>
            <a:fillRect/>
          </a:stretch>
        </p:blipFill>
        <p:spPr>
          <a:xfrm>
            <a:off x="5186761" y="1583134"/>
            <a:ext cx="842174" cy="708408"/>
          </a:xfrm>
          <a:prstGeom prst="rect">
            <a:avLst/>
          </a:prstGeom>
          <a:noFill/>
          <a:ln>
            <a:noFill/>
          </a:ln>
        </p:spPr>
      </p:pic>
      <p:sp>
        <p:nvSpPr>
          <p:cNvPr id="2150" name="Google Shape;2150;p40"/>
          <p:cNvSpPr txBox="1">
            <a:spLocks noGrp="1"/>
          </p:cNvSpPr>
          <p:nvPr>
            <p:ph type="title" idx="3"/>
          </p:nvPr>
        </p:nvSpPr>
        <p:spPr>
          <a:xfrm>
            <a:off x="933494" y="3728093"/>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1" name="Google Shape;2151;p40"/>
          <p:cNvSpPr txBox="1">
            <a:spLocks noGrp="1"/>
          </p:cNvSpPr>
          <p:nvPr>
            <p:ph type="title" idx="4"/>
          </p:nvPr>
        </p:nvSpPr>
        <p:spPr>
          <a:xfrm>
            <a:off x="5111165" y="3736194"/>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52" name="Google Shape;2152;p40"/>
          <p:cNvSpPr txBox="1">
            <a:spLocks noGrp="1"/>
          </p:cNvSpPr>
          <p:nvPr>
            <p:ph type="title" idx="5"/>
          </p:nvPr>
        </p:nvSpPr>
        <p:spPr>
          <a:xfrm>
            <a:off x="850776" y="171374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3" name="Google Shape;2153;p40"/>
          <p:cNvSpPr txBox="1">
            <a:spLocks noGrp="1"/>
          </p:cNvSpPr>
          <p:nvPr>
            <p:ph type="title" idx="6"/>
          </p:nvPr>
        </p:nvSpPr>
        <p:spPr>
          <a:xfrm>
            <a:off x="5062558" y="1648437"/>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58" name="Google Shape;2158;p40"/>
          <p:cNvSpPr txBox="1">
            <a:spLocks noGrp="1"/>
          </p:cNvSpPr>
          <p:nvPr>
            <p:ph type="ctrTitle" idx="13"/>
          </p:nvPr>
        </p:nvSpPr>
        <p:spPr>
          <a:xfrm>
            <a:off x="1924618" y="3551143"/>
            <a:ext cx="2108218"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Kết quả nghiên cứu</a:t>
            </a:r>
            <a:endParaRPr b="1"/>
          </a:p>
        </p:txBody>
      </p:sp>
      <p:sp>
        <p:nvSpPr>
          <p:cNvPr id="2159" name="Google Shape;2159;p40"/>
          <p:cNvSpPr txBox="1">
            <a:spLocks noGrp="1"/>
          </p:cNvSpPr>
          <p:nvPr>
            <p:ph type="subTitle" idx="14"/>
          </p:nvPr>
        </p:nvSpPr>
        <p:spPr>
          <a:xfrm>
            <a:off x="1924633" y="3852643"/>
            <a:ext cx="2416470"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Giới thiệu giải pháp thực tế đã được nghiên cứu</a:t>
            </a:r>
            <a:endParaRPr/>
          </a:p>
        </p:txBody>
      </p:sp>
      <p:sp>
        <p:nvSpPr>
          <p:cNvPr id="2160" name="Google Shape;2160;p40"/>
          <p:cNvSpPr txBox="1">
            <a:spLocks noGrp="1"/>
          </p:cNvSpPr>
          <p:nvPr>
            <p:ph type="ctrTitle" idx="15"/>
          </p:nvPr>
        </p:nvSpPr>
        <p:spPr>
          <a:xfrm>
            <a:off x="6096551" y="3559393"/>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Tổng kết</a:t>
            </a:r>
            <a:endParaRPr b="1"/>
          </a:p>
        </p:txBody>
      </p:sp>
      <p:sp>
        <p:nvSpPr>
          <p:cNvPr id="2161" name="Google Shape;2161;p40"/>
          <p:cNvSpPr txBox="1">
            <a:spLocks noGrp="1"/>
          </p:cNvSpPr>
          <p:nvPr>
            <p:ph type="subTitle" idx="16"/>
          </p:nvPr>
        </p:nvSpPr>
        <p:spPr>
          <a:xfrm>
            <a:off x="6096551" y="3864889"/>
            <a:ext cx="2724719" cy="8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Tổng kết lại đề tài và đưa ra các hướng phát triển</a:t>
            </a:r>
            <a:endParaRPr/>
          </a:p>
        </p:txBody>
      </p:sp>
      <p:sp>
        <p:nvSpPr>
          <p:cNvPr id="2162" name="Google Shape;2162;p40"/>
          <p:cNvSpPr txBox="1">
            <a:spLocks noGrp="1"/>
          </p:cNvSpPr>
          <p:nvPr>
            <p:ph type="ctrTitle" idx="17"/>
          </p:nvPr>
        </p:nvSpPr>
        <p:spPr>
          <a:xfrm>
            <a:off x="1836162" y="1536790"/>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Tổng quan đề tài</a:t>
            </a:r>
            <a:endParaRPr b="1"/>
          </a:p>
        </p:txBody>
      </p:sp>
      <p:sp>
        <p:nvSpPr>
          <p:cNvPr id="2163" name="Google Shape;2163;p40"/>
          <p:cNvSpPr txBox="1">
            <a:spLocks noGrp="1"/>
          </p:cNvSpPr>
          <p:nvPr>
            <p:ph type="subTitle" idx="18"/>
          </p:nvPr>
        </p:nvSpPr>
        <p:spPr>
          <a:xfrm>
            <a:off x="1836163" y="1838290"/>
            <a:ext cx="2504940"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Đặt bài toán và đưa ra hướng giải quyết bằng đề tài</a:t>
            </a:r>
            <a:endParaRPr/>
          </a:p>
        </p:txBody>
      </p:sp>
      <p:sp>
        <p:nvSpPr>
          <p:cNvPr id="2164" name="Google Shape;2164;p40"/>
          <p:cNvSpPr txBox="1">
            <a:spLocks noGrp="1"/>
          </p:cNvSpPr>
          <p:nvPr>
            <p:ph type="ctrTitle" idx="19"/>
          </p:nvPr>
        </p:nvSpPr>
        <p:spPr>
          <a:xfrm>
            <a:off x="6052770" y="1471487"/>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Hệ thống</a:t>
            </a:r>
            <a:endParaRPr b="1"/>
          </a:p>
        </p:txBody>
      </p:sp>
      <p:sp>
        <p:nvSpPr>
          <p:cNvPr id="2165" name="Google Shape;2165;p40"/>
          <p:cNvSpPr txBox="1">
            <a:spLocks noGrp="1"/>
          </p:cNvSpPr>
          <p:nvPr>
            <p:ph type="subTitle" idx="20"/>
          </p:nvPr>
        </p:nvSpPr>
        <p:spPr>
          <a:xfrm>
            <a:off x="6052785" y="1772987"/>
            <a:ext cx="2768486"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Đặc tả hệ thống, các mô hình hệ thống, nguyên lý vận hành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Đặt bài toán và đưa ra hướng giải quyết</a:t>
            </a:r>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Quan Đề Tài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pic>
        <p:nvPicPr>
          <p:cNvPr id="8" name="Picture 7">
            <a:extLst>
              <a:ext uri="{FF2B5EF4-FFF2-40B4-BE49-F238E27FC236}">
                <a16:creationId xmlns:a16="http://schemas.microsoft.com/office/drawing/2014/main" id="{E1E8529F-BD18-47A9-87F9-B4C92DC03D04}"/>
              </a:ext>
            </a:extLst>
          </p:cNvPr>
          <p:cNvPicPr>
            <a:picLocks noChangeAspect="1"/>
          </p:cNvPicPr>
          <p:nvPr/>
        </p:nvPicPr>
        <p:blipFill>
          <a:blip r:embed="rId3"/>
          <a:srcRect/>
          <a:stretch/>
        </p:blipFill>
        <p:spPr>
          <a:xfrm>
            <a:off x="2690558" y="2367353"/>
            <a:ext cx="6500813" cy="2776147"/>
          </a:xfrm>
          <a:prstGeom prst="rect">
            <a:avLst/>
          </a:prstGeom>
          <a:noFill/>
          <a:ln>
            <a:noFill/>
          </a:ln>
          <a:effectLst/>
        </p:spPr>
      </p:pic>
      <p:sp>
        <p:nvSpPr>
          <p:cNvPr id="2173" name="Google Shape;2173;p41"/>
          <p:cNvSpPr txBox="1">
            <a:spLocks noGrp="1"/>
          </p:cNvSpPr>
          <p:nvPr>
            <p:ph type="ctrTitle"/>
          </p:nvPr>
        </p:nvSpPr>
        <p:spPr>
          <a:xfrm>
            <a:off x="9162" y="42122"/>
            <a:ext cx="3695700" cy="11033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Nhà thông minh là gì ?</a:t>
            </a:r>
            <a:endParaRPr/>
          </a:p>
        </p:txBody>
      </p:sp>
      <p:sp>
        <p:nvSpPr>
          <p:cNvPr id="2170" name="Google Shape;2170;p41"/>
          <p:cNvSpPr txBox="1">
            <a:spLocks noGrp="1"/>
          </p:cNvSpPr>
          <p:nvPr>
            <p:ph type="subTitle" idx="1"/>
          </p:nvPr>
        </p:nvSpPr>
        <p:spPr>
          <a:xfrm>
            <a:off x="9162" y="1201253"/>
            <a:ext cx="5712188" cy="11661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ü"/>
            </a:pPr>
            <a:r>
              <a:rPr lang="en-US" err="1"/>
              <a:t>Tương</a:t>
            </a:r>
            <a:r>
              <a:rPr lang="en-US"/>
              <a:t> </a:t>
            </a:r>
            <a:r>
              <a:rPr lang="en-US" err="1"/>
              <a:t>tự</a:t>
            </a:r>
            <a:r>
              <a:rPr lang="en-US"/>
              <a:t> </a:t>
            </a:r>
            <a:r>
              <a:rPr lang="en-US" err="1"/>
              <a:t>như</a:t>
            </a:r>
            <a:r>
              <a:rPr lang="en-US"/>
              <a:t> </a:t>
            </a:r>
            <a:r>
              <a:rPr lang="en-US" err="1"/>
              <a:t>một</a:t>
            </a:r>
            <a:r>
              <a:rPr lang="en-US"/>
              <a:t> </a:t>
            </a:r>
            <a:r>
              <a:rPr lang="en-US" err="1"/>
              <a:t>ngôi</a:t>
            </a:r>
            <a:r>
              <a:rPr lang="en-US"/>
              <a:t> </a:t>
            </a:r>
            <a:r>
              <a:rPr lang="en-US" err="1"/>
              <a:t>nhà</a:t>
            </a:r>
            <a:r>
              <a:rPr lang="en-US"/>
              <a:t> </a:t>
            </a:r>
            <a:r>
              <a:rPr lang="en-US" err="1"/>
              <a:t>bình</a:t>
            </a:r>
            <a:r>
              <a:rPr lang="en-US"/>
              <a:t> </a:t>
            </a:r>
            <a:r>
              <a:rPr lang="en-US" err="1"/>
              <a:t>thường</a:t>
            </a:r>
            <a:endParaRPr lang="en-US"/>
          </a:p>
          <a:p>
            <a:pPr marL="285750" lvl="0" indent="-285750" algn="l" rtl="0">
              <a:spcBef>
                <a:spcPts val="0"/>
              </a:spcBef>
              <a:spcAft>
                <a:spcPts val="0"/>
              </a:spcAft>
              <a:buFont typeface="Wingdings" panose="05000000000000000000" pitchFamily="2" charset="2"/>
              <a:buChar char="ü"/>
            </a:pPr>
            <a:r>
              <a:rPr lang="en-US" err="1"/>
              <a:t>Được</a:t>
            </a:r>
            <a:r>
              <a:rPr lang="en-US"/>
              <a:t> </a:t>
            </a:r>
            <a:r>
              <a:rPr lang="en-US" err="1"/>
              <a:t>trang</a:t>
            </a:r>
            <a:r>
              <a:rPr lang="en-US"/>
              <a:t> </a:t>
            </a:r>
            <a:r>
              <a:rPr lang="en-US" err="1"/>
              <a:t>bị</a:t>
            </a:r>
            <a:r>
              <a:rPr lang="en-US"/>
              <a:t> </a:t>
            </a:r>
            <a:r>
              <a:rPr lang="en-US" err="1"/>
              <a:t>thêm</a:t>
            </a:r>
            <a:r>
              <a:rPr lang="en-US"/>
              <a:t> </a:t>
            </a:r>
            <a:r>
              <a:rPr lang="en-US" err="1"/>
              <a:t>các</a:t>
            </a:r>
            <a:r>
              <a:rPr lang="en-US"/>
              <a:t> </a:t>
            </a:r>
            <a:r>
              <a:rPr lang="en-US" err="1"/>
              <a:t>thiết</a:t>
            </a:r>
            <a:r>
              <a:rPr lang="en-US"/>
              <a:t> </a:t>
            </a:r>
            <a:r>
              <a:rPr lang="en-US" err="1"/>
              <a:t>bị</a:t>
            </a:r>
            <a:r>
              <a:rPr lang="en-US"/>
              <a:t> </a:t>
            </a:r>
            <a:r>
              <a:rPr lang="en-US" err="1"/>
              <a:t>thông</a:t>
            </a:r>
            <a:r>
              <a:rPr lang="en-US"/>
              <a:t> </a:t>
            </a:r>
            <a:r>
              <a:rPr lang="en-US" err="1"/>
              <a:t>minh</a:t>
            </a:r>
            <a:r>
              <a:rPr lang="en-US"/>
              <a:t> (</a:t>
            </a:r>
            <a:r>
              <a:rPr lang="en-US" err="1"/>
              <a:t>Đèn</a:t>
            </a:r>
            <a:r>
              <a:rPr lang="en-US"/>
              <a:t> </a:t>
            </a:r>
            <a:r>
              <a:rPr lang="en-US" err="1"/>
              <a:t>tự</a:t>
            </a:r>
            <a:r>
              <a:rPr lang="en-US"/>
              <a:t> </a:t>
            </a:r>
            <a:r>
              <a:rPr lang="en-US" err="1"/>
              <a:t>động</a:t>
            </a:r>
            <a:r>
              <a:rPr lang="en-US"/>
              <a:t>, </a:t>
            </a:r>
            <a:r>
              <a:rPr lang="en-US" err="1"/>
              <a:t>quạt</a:t>
            </a:r>
            <a:r>
              <a:rPr lang="en-US"/>
              <a:t> </a:t>
            </a:r>
            <a:r>
              <a:rPr lang="en-US" err="1"/>
              <a:t>tự</a:t>
            </a:r>
            <a:r>
              <a:rPr lang="en-US"/>
              <a:t> </a:t>
            </a:r>
            <a:r>
              <a:rPr lang="en-US" err="1"/>
              <a:t>động</a:t>
            </a:r>
            <a:r>
              <a:rPr lang="en-US"/>
              <a:t>, </a:t>
            </a:r>
            <a:r>
              <a:rPr lang="en-US" err="1"/>
              <a:t>cảm</a:t>
            </a:r>
            <a:r>
              <a:rPr lang="en-US"/>
              <a:t> </a:t>
            </a:r>
            <a:r>
              <a:rPr lang="en-US" err="1"/>
              <a:t>biến</a:t>
            </a:r>
            <a:r>
              <a:rPr lang="en-US"/>
              <a:t> </a:t>
            </a:r>
            <a:r>
              <a:rPr lang="en-US" err="1"/>
              <a:t>nhiệt</a:t>
            </a:r>
            <a:r>
              <a:rPr lang="en-US"/>
              <a:t> </a:t>
            </a:r>
            <a:r>
              <a:rPr lang="en-US" err="1"/>
              <a:t>độ</a:t>
            </a:r>
            <a:r>
              <a:rPr lang="en-US"/>
              <a:t>, …)</a:t>
            </a:r>
          </a:p>
          <a:p>
            <a:pPr marL="285750" lvl="0" indent="-285750" algn="l" rtl="0">
              <a:spcBef>
                <a:spcPts val="0"/>
              </a:spcBef>
              <a:spcAft>
                <a:spcPts val="0"/>
              </a:spcAft>
              <a:buFont typeface="Wingdings" panose="05000000000000000000" pitchFamily="2" charset="2"/>
              <a:buChar char="ü"/>
            </a:pPr>
            <a:r>
              <a:rPr lang="en-US" err="1"/>
              <a:t>Được</a:t>
            </a:r>
            <a:r>
              <a:rPr lang="en-US"/>
              <a:t> </a:t>
            </a:r>
            <a:r>
              <a:rPr lang="en-US" err="1"/>
              <a:t>tích</a:t>
            </a:r>
            <a:r>
              <a:rPr lang="en-US"/>
              <a:t> </a:t>
            </a:r>
            <a:r>
              <a:rPr lang="en-US" err="1"/>
              <a:t>hợp</a:t>
            </a:r>
            <a:r>
              <a:rPr lang="en-US"/>
              <a:t> </a:t>
            </a:r>
            <a:r>
              <a:rPr lang="en-US" err="1"/>
              <a:t>những</a:t>
            </a:r>
            <a:r>
              <a:rPr lang="en-US"/>
              <a:t> </a:t>
            </a:r>
            <a:r>
              <a:rPr lang="en-US" err="1"/>
              <a:t>công</a:t>
            </a:r>
            <a:r>
              <a:rPr lang="en-US"/>
              <a:t> </a:t>
            </a:r>
            <a:r>
              <a:rPr lang="en-US" err="1"/>
              <a:t>nghệ</a:t>
            </a:r>
            <a:r>
              <a:rPr lang="en-US"/>
              <a:t> </a:t>
            </a:r>
            <a:r>
              <a:rPr lang="en-US" err="1"/>
              <a:t>thông</a:t>
            </a:r>
            <a:r>
              <a:rPr lang="en-US"/>
              <a:t> </a:t>
            </a:r>
            <a:r>
              <a:rPr lang="en-US" err="1"/>
              <a:t>minh</a:t>
            </a:r>
            <a:r>
              <a:rPr lang="en-US"/>
              <a:t>.</a:t>
            </a:r>
          </a:p>
          <a:p>
            <a:pPr marL="285750" lvl="0" indent="-285750" algn="l" rtl="0">
              <a:spcBef>
                <a:spcPts val="0"/>
              </a:spcBef>
              <a:spcAft>
                <a:spcPts val="0"/>
              </a:spcAft>
              <a:buFont typeface="Wingdings" panose="05000000000000000000" pitchFamily="2" charset="2"/>
              <a:buChar char="ü"/>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pic>
        <p:nvPicPr>
          <p:cNvPr id="8" name="Picture 7">
            <a:extLst>
              <a:ext uri="{FF2B5EF4-FFF2-40B4-BE49-F238E27FC236}">
                <a16:creationId xmlns:a16="http://schemas.microsoft.com/office/drawing/2014/main" id="{E1E8529F-BD18-47A9-87F9-B4C92DC03D04}"/>
              </a:ext>
            </a:extLst>
          </p:cNvPr>
          <p:cNvPicPr>
            <a:picLocks noChangeAspect="1"/>
          </p:cNvPicPr>
          <p:nvPr/>
        </p:nvPicPr>
        <p:blipFill>
          <a:blip r:embed="rId3"/>
          <a:srcRect/>
          <a:stretch/>
        </p:blipFill>
        <p:spPr>
          <a:xfrm>
            <a:off x="3644870" y="1219200"/>
            <a:ext cx="5503801" cy="3303534"/>
          </a:xfrm>
          <a:prstGeom prst="rect">
            <a:avLst/>
          </a:prstGeom>
          <a:noFill/>
          <a:ln>
            <a:noFill/>
          </a:ln>
          <a:effectLst/>
        </p:spPr>
      </p:pic>
      <p:sp>
        <p:nvSpPr>
          <p:cNvPr id="2173" name="Google Shape;2173;p41"/>
          <p:cNvSpPr txBox="1">
            <a:spLocks noGrp="1"/>
          </p:cNvSpPr>
          <p:nvPr>
            <p:ph type="ctrTitle"/>
          </p:nvPr>
        </p:nvSpPr>
        <p:spPr>
          <a:xfrm>
            <a:off x="211804" y="1034426"/>
            <a:ext cx="3304135" cy="11033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Xu hướng</a:t>
            </a:r>
            <a:br>
              <a:rPr lang="en"/>
            </a:br>
            <a:r>
              <a:rPr lang="en"/>
              <a:t>nhà thông minh</a:t>
            </a:r>
            <a:endParaRPr/>
          </a:p>
        </p:txBody>
      </p:sp>
      <p:sp>
        <p:nvSpPr>
          <p:cNvPr id="2170" name="Google Shape;2170;p41"/>
          <p:cNvSpPr txBox="1">
            <a:spLocks noGrp="1"/>
          </p:cNvSpPr>
          <p:nvPr>
            <p:ph type="subTitle" idx="1"/>
          </p:nvPr>
        </p:nvSpPr>
        <p:spPr>
          <a:xfrm>
            <a:off x="69155" y="2508236"/>
            <a:ext cx="3575715" cy="11661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ü"/>
            </a:pPr>
            <a:r>
              <a:rPr lang="en"/>
              <a:t>Nhà thông minh hiện đang là xu hướng cực kỳ thịnh hành trên thế giới.</a:t>
            </a:r>
          </a:p>
          <a:p>
            <a:pPr marL="285750" lvl="0" indent="-285750" algn="l" rtl="0">
              <a:spcBef>
                <a:spcPts val="0"/>
              </a:spcBef>
              <a:spcAft>
                <a:spcPts val="0"/>
              </a:spcAft>
              <a:buFont typeface="Wingdings" panose="05000000000000000000" pitchFamily="2" charset="2"/>
              <a:buChar char="ü"/>
            </a:pPr>
            <a:r>
              <a:rPr lang="en"/>
              <a:t>Nó đang dần dần nâng tầm cuộc sống của mọi người</a:t>
            </a:r>
          </a:p>
          <a:p>
            <a:pPr marL="285750" lvl="0" indent="-285750" algn="l" rtl="0">
              <a:spcBef>
                <a:spcPts val="0"/>
              </a:spcBef>
              <a:spcAft>
                <a:spcPts val="0"/>
              </a:spcAft>
              <a:buFont typeface="Wingdings" panose="05000000000000000000" pitchFamily="2" charset="2"/>
              <a:buChar char="ü"/>
            </a:pPr>
            <a:r>
              <a:rPr lang="en-US"/>
              <a:t>Ngôi nhà tiện nghi hơn, đơn giản hơn</a:t>
            </a:r>
            <a:endParaRPr/>
          </a:p>
        </p:txBody>
      </p:sp>
    </p:spTree>
    <p:extLst>
      <p:ext uri="{BB962C8B-B14F-4D97-AF65-F5344CB8AC3E}">
        <p14:creationId xmlns:p14="http://schemas.microsoft.com/office/powerpoint/2010/main" val="222755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pic>
        <p:nvPicPr>
          <p:cNvPr id="8" name="Picture 7">
            <a:extLst>
              <a:ext uri="{FF2B5EF4-FFF2-40B4-BE49-F238E27FC236}">
                <a16:creationId xmlns:a16="http://schemas.microsoft.com/office/drawing/2014/main" id="{E1E8529F-BD18-47A9-87F9-B4C92DC03D04}"/>
              </a:ext>
            </a:extLst>
          </p:cNvPr>
          <p:cNvPicPr>
            <a:picLocks noChangeAspect="1"/>
          </p:cNvPicPr>
          <p:nvPr/>
        </p:nvPicPr>
        <p:blipFill rotWithShape="1">
          <a:blip r:embed="rId3"/>
          <a:srcRect t="4598"/>
          <a:stretch/>
        </p:blipFill>
        <p:spPr>
          <a:xfrm>
            <a:off x="6596006" y="0"/>
            <a:ext cx="2547994" cy="5133643"/>
          </a:xfrm>
          <a:prstGeom prst="rect">
            <a:avLst/>
          </a:prstGeom>
          <a:noFill/>
          <a:ln>
            <a:noFill/>
          </a:ln>
          <a:effectLst/>
        </p:spPr>
      </p:pic>
      <p:sp>
        <p:nvSpPr>
          <p:cNvPr id="2173" name="Google Shape;2173;p41"/>
          <p:cNvSpPr txBox="1">
            <a:spLocks noGrp="1"/>
          </p:cNvSpPr>
          <p:nvPr>
            <p:ph type="ctrTitle"/>
          </p:nvPr>
        </p:nvSpPr>
        <p:spPr>
          <a:xfrm>
            <a:off x="412198" y="675979"/>
            <a:ext cx="4811443" cy="12134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Tại sao phải có ứng dụng quản lý nhà thông minh ?</a:t>
            </a:r>
            <a:endParaRPr/>
          </a:p>
        </p:txBody>
      </p:sp>
      <p:sp>
        <p:nvSpPr>
          <p:cNvPr id="2170" name="Google Shape;2170;p41"/>
          <p:cNvSpPr txBox="1">
            <a:spLocks noGrp="1"/>
          </p:cNvSpPr>
          <p:nvPr>
            <p:ph type="subTitle" idx="1"/>
          </p:nvPr>
        </p:nvSpPr>
        <p:spPr>
          <a:xfrm>
            <a:off x="572814" y="1767983"/>
            <a:ext cx="3727450" cy="2367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ü"/>
            </a:pPr>
            <a:r>
              <a:rPr lang="en-US"/>
              <a:t>Hầu hết tất cả mọi người đều sở hữu ít nhất một điện thoại thông minh</a:t>
            </a:r>
          </a:p>
          <a:p>
            <a:pPr marL="285750" lvl="0" indent="-285750" algn="l" rtl="0">
              <a:spcBef>
                <a:spcPts val="0"/>
              </a:spcBef>
              <a:spcAft>
                <a:spcPts val="0"/>
              </a:spcAft>
              <a:buFont typeface="Wingdings" panose="05000000000000000000" pitchFamily="2" charset="2"/>
              <a:buChar char="ü"/>
            </a:pPr>
            <a:r>
              <a:rPr lang="en-US"/>
              <a:t>Dễ dàng kiểm soát các thiết bị trong gia đình</a:t>
            </a:r>
          </a:p>
        </p:txBody>
      </p:sp>
    </p:spTree>
    <p:extLst>
      <p:ext uri="{BB962C8B-B14F-4D97-AF65-F5344CB8AC3E}">
        <p14:creationId xmlns:p14="http://schemas.microsoft.com/office/powerpoint/2010/main" val="118688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1562100" y="3114137"/>
            <a:ext cx="6045200" cy="86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Đặc tả hệ thống và nguyên lý vận hành</a:t>
            </a:r>
            <a:endParaRPr lang="vi-VN"/>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Kiến Trúc Hệ Thống</a:t>
            </a:r>
            <a:endParaRPr/>
          </a:p>
        </p:txBody>
      </p:sp>
    </p:spTree>
    <p:extLst>
      <p:ext uri="{BB962C8B-B14F-4D97-AF65-F5344CB8AC3E}">
        <p14:creationId xmlns:p14="http://schemas.microsoft.com/office/powerpoint/2010/main" val="2930711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1081488" y="1776079"/>
            <a:ext cx="1212965" cy="1020300"/>
          </a:xfrm>
          <a:prstGeom prst="rect">
            <a:avLst/>
          </a:prstGeom>
          <a:noFill/>
          <a:ln>
            <a:noFill/>
          </a:ln>
        </p:spPr>
      </p:pic>
      <p:pic>
        <p:nvPicPr>
          <p:cNvPr id="2193" name="Google Shape;2193;p44"/>
          <p:cNvPicPr preferRelativeResize="0"/>
          <p:nvPr/>
        </p:nvPicPr>
        <p:blipFill>
          <a:blip r:embed="rId4">
            <a:alphaModFix amt="55000"/>
          </a:blip>
          <a:stretch>
            <a:fillRect/>
          </a:stretch>
        </p:blipFill>
        <p:spPr>
          <a:xfrm>
            <a:off x="3003830" y="1776075"/>
            <a:ext cx="1212974" cy="1020309"/>
          </a:xfrm>
          <a:prstGeom prst="rect">
            <a:avLst/>
          </a:prstGeom>
          <a:noFill/>
          <a:ln>
            <a:noFill/>
          </a:ln>
        </p:spPr>
      </p:pic>
      <p:sp>
        <p:nvSpPr>
          <p:cNvPr id="2194" name="Google Shape;2194;p44"/>
          <p:cNvSpPr txBox="1"/>
          <p:nvPr/>
        </p:nvSpPr>
        <p:spPr>
          <a:xfrm>
            <a:off x="933170" y="2117629"/>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10/2020</a:t>
            </a:r>
            <a:endParaRPr>
              <a:solidFill>
                <a:schemeClr val="dk2"/>
              </a:solidFill>
              <a:latin typeface="Open Sans ExtraBold"/>
              <a:ea typeface="Open Sans ExtraBold"/>
              <a:cs typeface="Open Sans ExtraBold"/>
              <a:sym typeface="Open Sans ExtraBold"/>
            </a:endParaRPr>
          </a:p>
        </p:txBody>
      </p:sp>
      <p:sp>
        <p:nvSpPr>
          <p:cNvPr id="2195" name="Google Shape;2195;p44"/>
          <p:cNvSpPr txBox="1"/>
          <p:nvPr/>
        </p:nvSpPr>
        <p:spPr>
          <a:xfrm>
            <a:off x="720000"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Nhóm lên các ý tưởng và bắt đầu thu thập các thông tin của nghiên cứu</a:t>
            </a:r>
            <a:endParaRPr>
              <a:solidFill>
                <a:schemeClr val="dk2"/>
              </a:solidFill>
              <a:latin typeface="Open Sans"/>
              <a:ea typeface="Open Sans"/>
              <a:cs typeface="Open Sans"/>
              <a:sym typeface="Open Sans"/>
            </a:endParaRPr>
          </a:p>
        </p:txBody>
      </p:sp>
      <p:sp>
        <p:nvSpPr>
          <p:cNvPr id="2196" name="Google Shape;2196;p44"/>
          <p:cNvSpPr txBox="1"/>
          <p:nvPr/>
        </p:nvSpPr>
        <p:spPr>
          <a:xfrm>
            <a:off x="2938617"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12/2020</a:t>
            </a:r>
            <a:endParaRPr>
              <a:solidFill>
                <a:schemeClr val="dk2"/>
              </a:solidFill>
              <a:latin typeface="Open Sans ExtraBold"/>
              <a:ea typeface="Open Sans ExtraBold"/>
              <a:cs typeface="Open Sans ExtraBold"/>
              <a:sym typeface="Open Sans ExtraBold"/>
            </a:endParaRPr>
          </a:p>
        </p:txBody>
      </p:sp>
      <p:sp>
        <p:nvSpPr>
          <p:cNvPr id="2197" name="Google Shape;2197;p44"/>
          <p:cNvSpPr txBox="1"/>
          <p:nvPr/>
        </p:nvSpPr>
        <p:spPr>
          <a:xfrm>
            <a:off x="2646000" y="3392661"/>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Nhóm xây dựng phần backend của đề tài: Các API, service xử lý</a:t>
            </a:r>
            <a:endParaRPr>
              <a:solidFill>
                <a:schemeClr val="dk2"/>
              </a:solidFill>
              <a:latin typeface="Open Sans"/>
              <a:ea typeface="Open Sans"/>
              <a:cs typeface="Open Sans"/>
              <a:sym typeface="Open Sans"/>
            </a:endParaRPr>
          </a:p>
        </p:txBody>
      </p:sp>
      <p:sp>
        <p:nvSpPr>
          <p:cNvPr id="2198" name="Google Shape;2198;p44"/>
          <p:cNvSpPr txBox="1"/>
          <p:nvPr/>
        </p:nvSpPr>
        <p:spPr>
          <a:xfrm>
            <a:off x="4572000"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Nhóm xây dựng ứng dụng dựa trên các API trước đó và lập trình cho các thiết bị IoT</a:t>
            </a:r>
            <a:endParaRPr>
              <a:solidFill>
                <a:schemeClr val="dk2"/>
              </a:solidFill>
              <a:latin typeface="Open Sans"/>
              <a:ea typeface="Open Sans"/>
              <a:cs typeface="Open Sans"/>
              <a:sym typeface="Open Sans"/>
            </a:endParaRPr>
          </a:p>
        </p:txBody>
      </p:sp>
      <p:pic>
        <p:nvPicPr>
          <p:cNvPr id="2199" name="Google Shape;2199;p44"/>
          <p:cNvPicPr preferRelativeResize="0"/>
          <p:nvPr/>
        </p:nvPicPr>
        <p:blipFill>
          <a:blip r:embed="rId5">
            <a:alphaModFix amt="68000"/>
          </a:blip>
          <a:stretch>
            <a:fillRect/>
          </a:stretch>
        </p:blipFill>
        <p:spPr>
          <a:xfrm>
            <a:off x="4926171" y="1776075"/>
            <a:ext cx="1212974" cy="1020309"/>
          </a:xfrm>
          <a:prstGeom prst="rect">
            <a:avLst/>
          </a:prstGeom>
          <a:noFill/>
          <a:ln>
            <a:noFill/>
          </a:ln>
        </p:spPr>
      </p:pic>
      <p:sp>
        <p:nvSpPr>
          <p:cNvPr id="2200" name="Google Shape;2200;p44"/>
          <p:cNvSpPr txBox="1"/>
          <p:nvPr/>
        </p:nvSpPr>
        <p:spPr>
          <a:xfrm>
            <a:off x="4860958"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02/2021</a:t>
            </a:r>
            <a:endParaRPr>
              <a:solidFill>
                <a:schemeClr val="dk2"/>
              </a:solidFill>
              <a:latin typeface="Open Sans ExtraBold"/>
              <a:ea typeface="Open Sans ExtraBold"/>
              <a:cs typeface="Open Sans ExtraBold"/>
              <a:sym typeface="Open Sans ExtraBold"/>
            </a:endParaRPr>
          </a:p>
        </p:txBody>
      </p:sp>
      <p:pic>
        <p:nvPicPr>
          <p:cNvPr id="2201" name="Google Shape;2201;p44"/>
          <p:cNvPicPr preferRelativeResize="0"/>
          <p:nvPr/>
        </p:nvPicPr>
        <p:blipFill>
          <a:blip r:embed="rId6">
            <a:alphaModFix amt="83000"/>
          </a:blip>
          <a:stretch>
            <a:fillRect/>
          </a:stretch>
        </p:blipFill>
        <p:spPr>
          <a:xfrm>
            <a:off x="6903647" y="1776075"/>
            <a:ext cx="1212974" cy="1020309"/>
          </a:xfrm>
          <a:prstGeom prst="rect">
            <a:avLst/>
          </a:prstGeom>
          <a:noFill/>
          <a:ln>
            <a:noFill/>
          </a:ln>
        </p:spPr>
      </p:pic>
      <p:sp>
        <p:nvSpPr>
          <p:cNvPr id="2202" name="Google Shape;2202;p44"/>
          <p:cNvSpPr txBox="1"/>
          <p:nvPr/>
        </p:nvSpPr>
        <p:spPr>
          <a:xfrm>
            <a:off x="6838434"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04/2021</a:t>
            </a:r>
            <a:endParaRPr>
              <a:solidFill>
                <a:schemeClr val="dk2"/>
              </a:solidFill>
              <a:latin typeface="Open Sans ExtraBold"/>
              <a:ea typeface="Open Sans ExtraBold"/>
              <a:cs typeface="Open Sans ExtraBold"/>
              <a:sym typeface="Open Sans ExtraBold"/>
            </a:endParaRPr>
          </a:p>
        </p:txBody>
      </p:sp>
      <p:sp>
        <p:nvSpPr>
          <p:cNvPr id="2203" name="Google Shape;2203;p44"/>
          <p:cNvSpPr/>
          <p:nvPr/>
        </p:nvSpPr>
        <p:spPr>
          <a:xfrm>
            <a:off x="2160024" y="2303975"/>
            <a:ext cx="953114" cy="90050"/>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sp>
      <p:sp>
        <p:nvSpPr>
          <p:cNvPr id="2204" name="Google Shape;2204;p44"/>
          <p:cNvSpPr txBox="1"/>
          <p:nvPr/>
        </p:nvSpPr>
        <p:spPr>
          <a:xfrm>
            <a:off x="71985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Lên ý tưởng</a:t>
            </a:r>
            <a:endParaRPr sz="1600">
              <a:solidFill>
                <a:schemeClr val="dk2"/>
              </a:solidFill>
              <a:latin typeface="Overpass Black"/>
              <a:ea typeface="Overpass Black"/>
              <a:cs typeface="Overpass Black"/>
              <a:sym typeface="Overpass Black"/>
            </a:endParaRPr>
          </a:p>
        </p:txBody>
      </p:sp>
      <p:sp>
        <p:nvSpPr>
          <p:cNvPr id="2205" name="Google Shape;2205;p44"/>
          <p:cNvSpPr txBox="1"/>
          <p:nvPr/>
        </p:nvSpPr>
        <p:spPr>
          <a:xfrm>
            <a:off x="264610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Xây dựng Backend</a:t>
            </a:r>
            <a:endParaRPr sz="1600">
              <a:solidFill>
                <a:schemeClr val="dk2"/>
              </a:solidFill>
              <a:latin typeface="Overpass Black"/>
              <a:ea typeface="Overpass Black"/>
              <a:cs typeface="Overpass Black"/>
              <a:sym typeface="Overpass Black"/>
            </a:endParaRPr>
          </a:p>
        </p:txBody>
      </p:sp>
      <p:sp>
        <p:nvSpPr>
          <p:cNvPr id="2206" name="Google Shape;2206;p44"/>
          <p:cNvSpPr txBox="1"/>
          <p:nvPr/>
        </p:nvSpPr>
        <p:spPr>
          <a:xfrm>
            <a:off x="4572075"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Xây dựng Frontend</a:t>
            </a:r>
            <a:endParaRPr sz="1600">
              <a:solidFill>
                <a:schemeClr val="dk2"/>
              </a:solidFill>
              <a:latin typeface="Overpass Black"/>
              <a:ea typeface="Overpass Black"/>
              <a:cs typeface="Overpass Black"/>
              <a:sym typeface="Overpass Black"/>
            </a:endParaRPr>
          </a:p>
        </p:txBody>
      </p:sp>
      <p:sp>
        <p:nvSpPr>
          <p:cNvPr id="2207" name="Google Shape;2207;p44"/>
          <p:cNvSpPr txBox="1"/>
          <p:nvPr/>
        </p:nvSpPr>
        <p:spPr>
          <a:xfrm>
            <a:off x="6426437" y="3076606"/>
            <a:ext cx="2319997"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Làm mô hình và báo cáo</a:t>
            </a:r>
            <a:endParaRPr sz="1600">
              <a:solidFill>
                <a:schemeClr val="dk2"/>
              </a:solidFill>
              <a:latin typeface="Overpass Black"/>
              <a:ea typeface="Overpass Black"/>
              <a:cs typeface="Overpass Black"/>
              <a:sym typeface="Overpass Black"/>
            </a:endParaRPr>
          </a:p>
        </p:txBody>
      </p:sp>
      <p:sp>
        <p:nvSpPr>
          <p:cNvPr id="2208" name="Google Shape;2208;p44"/>
          <p:cNvSpPr txBox="1"/>
          <p:nvPr/>
        </p:nvSpPr>
        <p:spPr>
          <a:xfrm>
            <a:off x="6501675"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Nhóm xây dựng nhà mô hình và viết báo cáo dựa trên kết quả nghiên cứu được</a:t>
            </a:r>
            <a:endParaRPr>
              <a:solidFill>
                <a:schemeClr val="dk2"/>
              </a:solidFill>
              <a:latin typeface="Open Sans"/>
              <a:ea typeface="Open Sans"/>
              <a:cs typeface="Open Sans"/>
              <a:sym typeface="Open Sans"/>
            </a:endParaRPr>
          </a:p>
        </p:txBody>
      </p:sp>
      <p:sp>
        <p:nvSpPr>
          <p:cNvPr id="2209" name="Google Shape;2209;p44"/>
          <p:cNvSpPr/>
          <p:nvPr/>
        </p:nvSpPr>
        <p:spPr>
          <a:xfrm>
            <a:off x="4084650" y="2312375"/>
            <a:ext cx="890850" cy="33625"/>
          </a:xfrm>
          <a:custGeom>
            <a:avLst/>
            <a:gdLst/>
            <a:ahLst/>
            <a:cxnLst/>
            <a:rect l="l" t="t" r="r" b="b"/>
            <a:pathLst>
              <a:path w="35634" h="1345" extrusionOk="0">
                <a:moveTo>
                  <a:pt x="0" y="0"/>
                </a:moveTo>
                <a:cubicBezTo>
                  <a:pt x="11870" y="624"/>
                  <a:pt x="23748" y="1345"/>
                  <a:pt x="35634" y="1345"/>
                </a:cubicBezTo>
              </a:path>
            </a:pathLst>
          </a:custGeom>
          <a:noFill/>
          <a:ln w="19050" cap="flat" cmpd="sng">
            <a:solidFill>
              <a:schemeClr val="dk2"/>
            </a:solidFill>
            <a:prstDash val="solid"/>
            <a:round/>
            <a:headEnd type="none" w="med" len="med"/>
            <a:tailEnd type="none" w="med" len="med"/>
          </a:ln>
        </p:spPr>
      </p:sp>
      <p:sp>
        <p:nvSpPr>
          <p:cNvPr id="2210" name="Google Shape;2210;p44"/>
          <p:cNvSpPr/>
          <p:nvPr/>
        </p:nvSpPr>
        <p:spPr>
          <a:xfrm>
            <a:off x="6026050" y="2278750"/>
            <a:ext cx="958100" cy="25225"/>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sp>
      <p:sp>
        <p:nvSpPr>
          <p:cNvPr id="2211" name="Google Shape;2211;p4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Quy Trình Thực Hiện</a:t>
            </a:r>
            <a:endParaRPr>
              <a:solidFill>
                <a:schemeClr val="dk2"/>
              </a:solidFill>
            </a:endParaRPr>
          </a:p>
        </p:txBody>
      </p:sp>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TotalTime>
  <Words>871</Words>
  <Application>Microsoft Office PowerPoint</Application>
  <PresentationFormat>On-screen Show (16:9)</PresentationFormat>
  <Paragraphs>117</Paragraphs>
  <Slides>25</Slides>
  <Notes>25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Fira Sans Extra Condensed Medium</vt:lpstr>
      <vt:lpstr>Josefin Sans</vt:lpstr>
      <vt:lpstr>Open Sans</vt:lpstr>
      <vt:lpstr>Open Sans ExtraBold</vt:lpstr>
      <vt:lpstr>Overpass Black</vt:lpstr>
      <vt:lpstr>Wingdings</vt:lpstr>
      <vt:lpstr>Aqua Marketing Plan by Slidego</vt:lpstr>
      <vt:lpstr>BÁO CÁO LẬP TRÌNH ỨNG DỤNG DI ĐỘNG ĐA NỀN TẢNG</vt:lpstr>
      <vt:lpstr>Thành Viên</vt:lpstr>
      <vt:lpstr>MỤC LỤC</vt:lpstr>
      <vt:lpstr>01</vt:lpstr>
      <vt:lpstr>Nhà thông minh là gì ?</vt:lpstr>
      <vt:lpstr>Xu hướng nhà thông minh</vt:lpstr>
      <vt:lpstr>Tại sao phải có ứng dụng quản lý nhà thông minh ?</vt:lpstr>
      <vt:lpstr>02</vt:lpstr>
      <vt:lpstr>Quy Trình Thực Hiện</vt:lpstr>
      <vt:lpstr>Hệ Thống Điều Khiển Nhà Thông Minh</vt:lpstr>
      <vt:lpstr>Hệ Thống Điều Khiển Nhà Thông Minh</vt:lpstr>
      <vt:lpstr>Hệ Thống Điều Khiển Nhà Thông Minh</vt:lpstr>
      <vt:lpstr>Hệ Thống Điều Khiển Nhà Thông Minh</vt:lpstr>
      <vt:lpstr>Hệ Thống Điều Khiển Nhà Thông Minh</vt:lpstr>
      <vt:lpstr>Sơ đồ nguyên lý hoạt động Trợ lý ảo Tiếng Việt</vt:lpstr>
      <vt:lpstr>Sơ đồ chức năng</vt:lpstr>
      <vt:lpstr>03</vt:lpstr>
      <vt:lpstr>Một Số Ảnh Chụp Màn Hình</vt:lpstr>
      <vt:lpstr>Một Số Ảnh Quá Trình</vt:lpstr>
      <vt:lpstr>Video Demo Ứng Dụng</vt:lpstr>
      <vt:lpstr>04</vt:lpstr>
      <vt:lpstr>TỔNG KẾT</vt:lpstr>
      <vt:lpstr>TỔNG KẾT</vt:lpstr>
      <vt:lpstr>TỔNG KẾT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NGHIÊN CỨU KHOA HỌC SINH VIÊN</dc:title>
  <dc:creator>Phước Trung</dc:creator>
  <cp:lastModifiedBy>Duong Le Phuoc Trung</cp:lastModifiedBy>
  <cp:revision>67</cp:revision>
  <dcterms:modified xsi:type="dcterms:W3CDTF">2021-05-03T15:23:59Z</dcterms:modified>
</cp:coreProperties>
</file>